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 autoCompressPictures="0">
  <p:sldMasterIdLst>
    <p:sldMasterId id="2147483648" r:id="rId4"/>
  </p:sldMasterIdLst>
  <p:notesMasterIdLst>
    <p:notesMasterId r:id="rId19"/>
  </p:notesMasterIdLst>
  <p:sldIdLst>
    <p:sldId id="267" r:id="rId5"/>
    <p:sldId id="293" r:id="rId6"/>
    <p:sldId id="297" r:id="rId7"/>
    <p:sldId id="295" r:id="rId8"/>
    <p:sldId id="284" r:id="rId9"/>
    <p:sldId id="282" r:id="rId10"/>
    <p:sldId id="285" r:id="rId11"/>
    <p:sldId id="286" r:id="rId12"/>
    <p:sldId id="290" r:id="rId13"/>
    <p:sldId id="287" r:id="rId14"/>
    <p:sldId id="296" r:id="rId15"/>
    <p:sldId id="277" r:id="rId16"/>
    <p:sldId id="298" r:id="rId17"/>
    <p:sldId id="292" r:id="rId18"/>
  </p:sldIdLst>
  <p:sldSz cx="9144000" cy="6858000" type="screen4x3"/>
  <p:notesSz cx="6858000" cy="9144000"/>
  <p:embeddedFontLst>
    <p:embeddedFont>
      <p:font typeface="Franklin Gothic Book" panose="020B0503020102020204" pitchFamily="34" charset="0"/>
      <p:regular r:id="rId20"/>
      <p:italic r:id="rId21"/>
    </p:embeddedFont>
    <p:embeddedFont>
      <p:font typeface="Franklin Gothic Medium" panose="020B0603020102020204" pitchFamily="34" charset="0"/>
      <p:regular r:id="rId22"/>
      <p:italic r:id="rId23"/>
    </p:embeddedFont>
    <p:embeddedFont>
      <p:font typeface="Franklin Gothic Medium Cond" panose="020B0606030402020204" pitchFamily="34" charset="0"/>
      <p:regular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80" userDrawn="1">
          <p15:clr>
            <a:srgbClr val="A4A3A4"/>
          </p15:clr>
        </p15:guide>
        <p15:guide id="2" pos="23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26CE219-6CB4-4D82-2315-C217F06FFCCD}" name="Hiller, Kelly R" initials="HKR" userId="S::khiller@purdue.edu::b25b1487-7f5e-4b7f-a0b2-f8bcb0b1ea5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B991"/>
    <a:srgbClr val="DDB945"/>
    <a:srgbClr val="EBD9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53C0FA-6CFC-ECB8-2904-DF75A2921CD1}" v="30" dt="2026-03-23T20:37:39.653"/>
    <p1510:client id="{87DFD7B7-5468-63CD-AD8D-ADF1AF77DCF7}" v="294" dt="2026-03-23T20:37:40.4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080"/>
        <p:guide pos="234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font" Target="fonts/font2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1.fntdata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5.fntdata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4.fntdata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3.fntdata"/><Relationship Id="rId27" Type="http://schemas.openxmlformats.org/officeDocument/2006/relationships/theme" Target="theme/theme1.xml"/><Relationship Id="rId30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1D_587D3A2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B3-EE47-95DE-C97C989334B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B3-EE47-95DE-C97C989334B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B3-EE47-95DE-C97C989334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4045328"/>
        <c:axId val="574310272"/>
      </c:barChart>
      <c:catAx>
        <c:axId val="574045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4310272"/>
        <c:crosses val="autoZero"/>
        <c:auto val="1"/>
        <c:lblAlgn val="ctr"/>
        <c:lblOffset val="100"/>
        <c:noMultiLvlLbl val="0"/>
      </c:catAx>
      <c:valAx>
        <c:axId val="574310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4045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26CF7-48D8-2F46-AFC8-8A5D2298DFDD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BF745-0557-B241-863F-056113C70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74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331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51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593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67600" y="0"/>
            <a:ext cx="1676400" cy="6858000"/>
          </a:xfrm>
          <a:prstGeom prst="rect">
            <a:avLst/>
          </a:prstGeom>
          <a:noFill/>
        </p:spPr>
      </p:pic>
      <p:sp>
        <p:nvSpPr>
          <p:cNvPr id="6" name="Triangle 5">
            <a:extLst>
              <a:ext uri="{FF2B5EF4-FFF2-40B4-BE49-F238E27FC236}">
                <a16:creationId xmlns:a16="http://schemas.microsoft.com/office/drawing/2014/main" id="{47BD40D6-A6F9-8B8C-560F-0C7A97097E8F}"/>
              </a:ext>
            </a:extLst>
          </p:cNvPr>
          <p:cNvSpPr/>
          <p:nvPr userDrawn="1"/>
        </p:nvSpPr>
        <p:spPr>
          <a:xfrm>
            <a:off x="7466030" y="-9439"/>
            <a:ext cx="1685041" cy="6867440"/>
          </a:xfrm>
          <a:custGeom>
            <a:avLst/>
            <a:gdLst>
              <a:gd name="connsiteX0" fmla="*/ 0 w 2243579"/>
              <a:gd name="connsiteY0" fmla="*/ 0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0 w 2243579"/>
              <a:gd name="connsiteY4" fmla="*/ 0 h 6881568"/>
              <a:gd name="connsiteX0" fmla="*/ 1300899 w 2243579"/>
              <a:gd name="connsiteY0" fmla="*/ 565608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300899 w 2243579"/>
              <a:gd name="connsiteY4" fmla="*/ 565608 h 6881568"/>
              <a:gd name="connsiteX0" fmla="*/ 1602557 w 2243579"/>
              <a:gd name="connsiteY0" fmla="*/ 18854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602557 w 2243579"/>
              <a:gd name="connsiteY4" fmla="*/ 18854 h 6881568"/>
              <a:gd name="connsiteX0" fmla="*/ 1319753 w 1960775"/>
              <a:gd name="connsiteY0" fmla="*/ 18854 h 6881568"/>
              <a:gd name="connsiteX1" fmla="*/ 1960775 w 1960775"/>
              <a:gd name="connsiteY1" fmla="*/ 0 h 6881568"/>
              <a:gd name="connsiteX2" fmla="*/ 1960775 w 1960775"/>
              <a:gd name="connsiteY2" fmla="*/ 6881568 h 6881568"/>
              <a:gd name="connsiteX3" fmla="*/ 0 w 1960775"/>
              <a:gd name="connsiteY3" fmla="*/ 6806154 h 6881568"/>
              <a:gd name="connsiteX4" fmla="*/ 1319753 w 1960775"/>
              <a:gd name="connsiteY4" fmla="*/ 18854 h 6881568"/>
              <a:gd name="connsiteX0" fmla="*/ 1593130 w 2234152"/>
              <a:gd name="connsiteY0" fmla="*/ 18854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93130 w 2234152"/>
              <a:gd name="connsiteY4" fmla="*/ 18854 h 6881569"/>
              <a:gd name="connsiteX0" fmla="*/ 1583717 w 2234152"/>
              <a:gd name="connsiteY0" fmla="*/ 9420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83717 w 2234152"/>
              <a:gd name="connsiteY4" fmla="*/ 9420 h 6881569"/>
              <a:gd name="connsiteX0" fmla="*/ 1583717 w 2243566"/>
              <a:gd name="connsiteY0" fmla="*/ 0 h 6872149"/>
              <a:gd name="connsiteX1" fmla="*/ 2243566 w 2243566"/>
              <a:gd name="connsiteY1" fmla="*/ 12 h 6872149"/>
              <a:gd name="connsiteX2" fmla="*/ 2234152 w 2243566"/>
              <a:gd name="connsiteY2" fmla="*/ 6872148 h 6872149"/>
              <a:gd name="connsiteX3" fmla="*/ 0 w 2243566"/>
              <a:gd name="connsiteY3" fmla="*/ 6872149 h 6872149"/>
              <a:gd name="connsiteX4" fmla="*/ 1583717 w 2243566"/>
              <a:gd name="connsiteY4" fmla="*/ 0 h 6872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43566" h="6872149">
                <a:moveTo>
                  <a:pt x="1583717" y="0"/>
                </a:moveTo>
                <a:lnTo>
                  <a:pt x="2243566" y="12"/>
                </a:lnTo>
                <a:lnTo>
                  <a:pt x="2234152" y="6872148"/>
                </a:lnTo>
                <a:lnTo>
                  <a:pt x="0" y="6872149"/>
                </a:lnTo>
                <a:lnTo>
                  <a:pt x="1583717" y="0"/>
                </a:lnTo>
                <a:close/>
              </a:path>
            </a:pathLst>
          </a:custGeom>
          <a:solidFill>
            <a:srgbClr val="CFB9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1870E27-202E-F717-3FB6-D69451DF1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7442" y="2077278"/>
            <a:ext cx="7144105" cy="534037"/>
          </a:xfrm>
        </p:spPr>
        <p:txBody>
          <a:bodyPr>
            <a:noAutofit/>
          </a:bodyPr>
          <a:lstStyle>
            <a:lvl1pPr>
              <a:defRPr sz="4400" cap="none"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3E966E-ACAB-E285-70D0-66AC08DF13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7442" y="2629339"/>
            <a:ext cx="7144105" cy="4492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1">
                <a:solidFill>
                  <a:schemeClr val="bg2"/>
                </a:solidFill>
                <a:latin typeface="+mn-lt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6FFA1BC-72F9-9048-3E39-D300A3A6A5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7442" y="3093720"/>
            <a:ext cx="7144105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solidFill>
                  <a:schemeClr val="bg2"/>
                </a:solidFill>
                <a:latin typeface="+mn-lt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fld id="{C7124C19-F609-8C4C-8116-78E353E3E672}" type="datetime1">
              <a:rPr lang="en-US" smtClean="0"/>
              <a:t>3/29/23</a:t>
            </a:fld>
            <a:endParaRPr lang="en-US"/>
          </a:p>
        </p:txBody>
      </p:sp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27953B1A-8D89-FC00-CDA8-BD7D70E0F34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7443" y="5853639"/>
            <a:ext cx="2164600" cy="387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527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opy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4735" y="3652273"/>
            <a:ext cx="4102307" cy="2345757"/>
          </a:xfrm>
        </p:spPr>
        <p:txBody>
          <a:bodyPr numCol="1">
            <a:noAutofit/>
          </a:bodyPr>
          <a:lstStyle>
            <a:lvl1pPr marL="214313" indent="-214313" algn="l" fontAlgn="t">
              <a:buFont typeface="Wingdings" pitchFamily="2" charset="2"/>
              <a:buChar char="§"/>
              <a:defRPr sz="1800" baseline="0">
                <a:latin typeface="Franklin Gothic Book" panose="020B0503020102020204" pitchFamily="34" charset="0"/>
              </a:defRPr>
            </a:lvl1pPr>
            <a:lvl2pPr marL="342900" indent="0" algn="l">
              <a:buFontTx/>
              <a:buNone/>
              <a:defRPr sz="1350"/>
            </a:lvl2pPr>
            <a:lvl3pPr marL="685800" indent="0" algn="l">
              <a:buFontTx/>
              <a:buNone/>
              <a:defRPr sz="1350"/>
            </a:lvl3pPr>
            <a:lvl4pPr marL="1028700" indent="0" algn="l">
              <a:buFontTx/>
              <a:buNone/>
              <a:defRPr sz="1350"/>
            </a:lvl4pPr>
            <a:lvl5pPr marL="1371600" indent="0" algn="l">
              <a:buFontTx/>
              <a:buNone/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4734" y="1543324"/>
            <a:ext cx="4102309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4706959" y="1543324"/>
            <a:ext cx="4094045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710C66FF-C32F-9EF8-4FBC-44E08230B6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98697" y="3652272"/>
            <a:ext cx="4102307" cy="2345757"/>
          </a:xfrm>
        </p:spPr>
        <p:txBody>
          <a:bodyPr numCol="1">
            <a:noAutofit/>
          </a:bodyPr>
          <a:lstStyle>
            <a:lvl1pPr marL="214313" indent="-214313" algn="l" fontAlgn="t">
              <a:buFont typeface="Wingdings" pitchFamily="2" charset="2"/>
              <a:buChar char="§"/>
              <a:defRPr sz="1800" baseline="0">
                <a:latin typeface="Franklin Gothic Book" panose="020B0503020102020204" pitchFamily="34" charset="0"/>
              </a:defRPr>
            </a:lvl1pPr>
            <a:lvl2pPr marL="342900" indent="0" algn="l">
              <a:buFontTx/>
              <a:buNone/>
              <a:defRPr sz="1350"/>
            </a:lvl2pPr>
            <a:lvl3pPr marL="685800" indent="0" algn="l">
              <a:buFontTx/>
              <a:buNone/>
              <a:defRPr sz="1350"/>
            </a:lvl3pPr>
            <a:lvl4pPr marL="1028700" indent="0" algn="l">
              <a:buFontTx/>
              <a:buNone/>
              <a:defRPr sz="1350"/>
            </a:lvl4pPr>
            <a:lvl5pPr marL="1371600" indent="0" algn="l">
              <a:buFontTx/>
              <a:buNone/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urdue Logo" descr="Purdue Logo">
            <a:extLst>
              <a:ext uri="{FF2B5EF4-FFF2-40B4-BE49-F238E27FC236}">
                <a16:creationId xmlns:a16="http://schemas.microsoft.com/office/drawing/2014/main" id="{7221A35A-2648-6F9F-10F9-603BA71E45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6C7409-E40C-4388-20C1-E2C34AAC7D8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685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opy -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4736" y="3652273"/>
            <a:ext cx="2650859" cy="2345757"/>
          </a:xfrm>
        </p:spPr>
        <p:txBody>
          <a:bodyPr numCol="1">
            <a:noAutofit/>
          </a:bodyPr>
          <a:lstStyle>
            <a:lvl1pPr marL="214313" indent="-214313" algn="l" fontAlgn="t">
              <a:buFont typeface="Wingdings" pitchFamily="2" charset="2"/>
              <a:buChar char="§"/>
              <a:defRPr sz="1800" baseline="0">
                <a:latin typeface="Franklin Gothic Book" panose="020B0503020102020204" pitchFamily="34" charset="0"/>
              </a:defRPr>
            </a:lvl1pPr>
            <a:lvl2pPr marL="342900" indent="0" algn="l">
              <a:buFontTx/>
              <a:buNone/>
              <a:defRPr sz="1350"/>
            </a:lvl2pPr>
            <a:lvl3pPr marL="685800" indent="0" algn="l">
              <a:buFontTx/>
              <a:buNone/>
              <a:defRPr sz="1350"/>
            </a:lvl3pPr>
            <a:lvl4pPr marL="1028700" indent="0" algn="l">
              <a:buFontTx/>
              <a:buNone/>
              <a:defRPr sz="1350"/>
            </a:lvl4pPr>
            <a:lvl5pPr marL="1371600" indent="0" algn="l">
              <a:buFontTx/>
              <a:buNone/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4735" y="1543324"/>
            <a:ext cx="2650859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3252731" y="1543325"/>
            <a:ext cx="2645520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710C66FF-C32F-9EF8-4FBC-44E08230B6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244470" y="3652273"/>
            <a:ext cx="2650859" cy="2345757"/>
          </a:xfrm>
        </p:spPr>
        <p:txBody>
          <a:bodyPr numCol="1">
            <a:noAutofit/>
          </a:bodyPr>
          <a:lstStyle>
            <a:lvl1pPr marL="214313" indent="-214313" algn="l" fontAlgn="t">
              <a:buFont typeface="Wingdings" pitchFamily="2" charset="2"/>
              <a:buChar char="§"/>
              <a:defRPr sz="1800" baseline="0">
                <a:latin typeface="Franklin Gothic Book" panose="020B0503020102020204" pitchFamily="34" charset="0"/>
              </a:defRPr>
            </a:lvl1pPr>
            <a:lvl2pPr marL="342900" indent="0" algn="l">
              <a:buFontTx/>
              <a:buNone/>
              <a:defRPr sz="1350"/>
            </a:lvl2pPr>
            <a:lvl3pPr marL="685800" indent="0" algn="l">
              <a:buFontTx/>
              <a:buNone/>
              <a:defRPr sz="1350"/>
            </a:lvl3pPr>
            <a:lvl4pPr marL="1028700" indent="0" algn="l">
              <a:buFontTx/>
              <a:buNone/>
              <a:defRPr sz="1350"/>
            </a:lvl4pPr>
            <a:lvl5pPr marL="1371600" indent="0" algn="l">
              <a:buFontTx/>
              <a:buNone/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5D5694FC-6767-0363-8F8C-4C8AEA0C5DCC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6154204" y="1532308"/>
            <a:ext cx="2645520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347E27B2-1DE2-3469-81EF-9EBD7DC7AFB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145943" y="3641256"/>
            <a:ext cx="2650859" cy="2345757"/>
          </a:xfrm>
        </p:spPr>
        <p:txBody>
          <a:bodyPr numCol="1">
            <a:noAutofit/>
          </a:bodyPr>
          <a:lstStyle>
            <a:lvl1pPr marL="214313" indent="-214313" algn="l" fontAlgn="t">
              <a:buFont typeface="Wingdings" pitchFamily="2" charset="2"/>
              <a:buChar char="§"/>
              <a:defRPr sz="1800" baseline="0">
                <a:latin typeface="Franklin Gothic Book" panose="020B0503020102020204" pitchFamily="34" charset="0"/>
              </a:defRPr>
            </a:lvl1pPr>
            <a:lvl2pPr marL="342900" indent="0" algn="l">
              <a:buFontTx/>
              <a:buNone/>
              <a:defRPr sz="1350"/>
            </a:lvl2pPr>
            <a:lvl3pPr marL="685800" indent="0" algn="l">
              <a:buFontTx/>
              <a:buNone/>
              <a:defRPr sz="1350"/>
            </a:lvl3pPr>
            <a:lvl4pPr marL="1028700" indent="0" algn="l">
              <a:buFontTx/>
              <a:buNone/>
              <a:defRPr sz="1350"/>
            </a:lvl4pPr>
            <a:lvl5pPr marL="1371600" indent="0" algn="l">
              <a:buFontTx/>
              <a:buNone/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urdue Logo" descr="Purdue Logo">
            <a:extLst>
              <a:ext uri="{FF2B5EF4-FFF2-40B4-BE49-F238E27FC236}">
                <a16:creationId xmlns:a16="http://schemas.microsoft.com/office/drawing/2014/main" id="{E3AAB972-9CEB-27DE-119B-74B391E60A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4507CF-EFC3-A085-E4B9-A7FB07BF764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767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27402-16CB-60F1-259A-4E1A16194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2" y="457200"/>
            <a:ext cx="3236117" cy="964096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889552-EB9F-6D72-9130-E107C02C2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2902" y="1570384"/>
            <a:ext cx="3236117" cy="429860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5F6EAB8-D2BB-0BDE-C7AC-895B69CA5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3904" y="457200"/>
            <a:ext cx="4997195" cy="541178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700"/>
            </a:lvl2pPr>
            <a:lvl3pPr>
              <a:defRPr sz="1600"/>
            </a:lvl3pPr>
            <a:lvl4pPr>
              <a:defRPr sz="1125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6" name="Purdue Logo" descr="Purdue Logo">
            <a:extLst>
              <a:ext uri="{FF2B5EF4-FFF2-40B4-BE49-F238E27FC236}">
                <a16:creationId xmlns:a16="http://schemas.microsoft.com/office/drawing/2014/main" id="{32772CED-5DF0-B9F2-A78A-4E9A3894D7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D15040-CB6D-5233-AA93-DD76CFE00A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900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4735" y="1543323"/>
            <a:ext cx="4094045" cy="431772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7832766-AA56-63AE-E2AA-9A2947343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CF92D672-5C11-B647-ADA7-722837BA86C0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4715222" y="1543323"/>
            <a:ext cx="4094045" cy="431772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6AFB8997-E903-BD34-CBB7-A70F3BD090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44243070-2D61-965C-9E18-B3D7C6ECFB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1F588-A349-D254-17C4-4E24C922C1D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1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 with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51065" y="1543324"/>
            <a:ext cx="4397009" cy="2055591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59AA2-58AF-A659-F919-8BDA04ADA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61820" y="1543322"/>
            <a:ext cx="3847445" cy="4307573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614933" y="3795305"/>
            <a:ext cx="2133141" cy="2055591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351065" y="3795304"/>
            <a:ext cx="2133141" cy="2055592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AB35901-94D3-C7C4-1CE7-B31E29C657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pic>
        <p:nvPicPr>
          <p:cNvPr id="6" name="Purdue Logo" descr="Purdue Logo">
            <a:extLst>
              <a:ext uri="{FF2B5EF4-FFF2-40B4-BE49-F238E27FC236}">
                <a16:creationId xmlns:a16="http://schemas.microsoft.com/office/drawing/2014/main" id="{E6C8536C-D431-05E3-65BF-25F437B391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908EA8-7459-5120-CB09-F686BB67472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2444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59AA2-58AF-A659-F919-8BDA04ADA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26571" y="3292036"/>
            <a:ext cx="2656344" cy="36576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342900" y="1406232"/>
            <a:ext cx="2640015" cy="175045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60A3B0E8-AC0D-A169-37E3-2D123D6EBF24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3243828" y="1406232"/>
            <a:ext cx="2640015" cy="175045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640970D8-E511-89A8-FC5C-6DB37485ADE3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6161085" y="1406232"/>
            <a:ext cx="2640015" cy="175045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6B04B79A-B4BD-0306-3D46-D570E1F51CA6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227499" y="3292036"/>
            <a:ext cx="2656344" cy="36576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450B4796-C4B7-C272-5ADD-7D6C896B703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161085" y="3292036"/>
            <a:ext cx="2656344" cy="36576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4633AE4D-056F-FC97-1F10-877F247AB319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310242" y="5685387"/>
            <a:ext cx="2656344" cy="36576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19716662-3C77-F831-E45C-F9EA49810F58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326571" y="3799583"/>
            <a:ext cx="2640015" cy="175045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1ED1A14F-5E0D-476E-9C60-BD987EFC4940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3227499" y="3799583"/>
            <a:ext cx="2640015" cy="175045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5" name="Picture Placeholder 2">
            <a:extLst>
              <a:ext uri="{FF2B5EF4-FFF2-40B4-BE49-F238E27FC236}">
                <a16:creationId xmlns:a16="http://schemas.microsoft.com/office/drawing/2014/main" id="{A0003A4C-26CB-DD7F-0B22-024AFB58DC67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6144756" y="3799583"/>
            <a:ext cx="2640015" cy="175045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08CE8D58-56A2-6AE5-AB18-C53F4134DD88}"/>
              </a:ext>
            </a:extLst>
          </p:cNvPr>
          <p:cNvSpPr>
            <a:spLocks noGrp="1"/>
          </p:cNvSpPr>
          <p:nvPr>
            <p:ph type="body" sz="half" idx="24"/>
          </p:nvPr>
        </p:nvSpPr>
        <p:spPr>
          <a:xfrm>
            <a:off x="3211170" y="5685387"/>
            <a:ext cx="2656344" cy="36576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7A4C2D1F-1A58-AC60-F606-B816E5F23FFF}"/>
              </a:ext>
            </a:extLst>
          </p:cNvPr>
          <p:cNvSpPr>
            <a:spLocks noGrp="1"/>
          </p:cNvSpPr>
          <p:nvPr>
            <p:ph type="body" sz="half" idx="25"/>
          </p:nvPr>
        </p:nvSpPr>
        <p:spPr>
          <a:xfrm>
            <a:off x="6144756" y="5685387"/>
            <a:ext cx="2656344" cy="36576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Purdue Logo" descr="Purdue Logo">
            <a:extLst>
              <a:ext uri="{FF2B5EF4-FFF2-40B4-BE49-F238E27FC236}">
                <a16:creationId xmlns:a16="http://schemas.microsoft.com/office/drawing/2014/main" id="{02895CD1-985A-0246-0A03-652625D8B9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7" name="Text Placeholder 13">
            <a:extLst>
              <a:ext uri="{FF2B5EF4-FFF2-40B4-BE49-F238E27FC236}">
                <a16:creationId xmlns:a16="http://schemas.microsoft.com/office/drawing/2014/main" id="{7EDCCCDC-B335-96CB-3A28-8C862E3B1B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4BBBE76-BB04-F5A1-7113-49430D9ADB06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30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4736" y="1542763"/>
            <a:ext cx="1958261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2508047" y="1542763"/>
            <a:ext cx="1954317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5D5694FC-6767-0363-8F8C-4C8AEA0C5DCC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4677415" y="1542763"/>
            <a:ext cx="1954317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6223A017-A902-92C1-8A99-7D45B08D860D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6846782" y="1542763"/>
            <a:ext cx="1954317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FE352EAA-3DC6-450E-518D-B55638975ECE}"/>
              </a:ext>
            </a:extLst>
          </p:cNvPr>
          <p:cNvSpPr>
            <a:spLocks noGrp="1"/>
          </p:cNvSpPr>
          <p:nvPr>
            <p:ph type="pic" idx="18"/>
          </p:nvPr>
        </p:nvSpPr>
        <p:spPr>
          <a:xfrm>
            <a:off x="1382716" y="3651151"/>
            <a:ext cx="1958261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1E5E3807-051E-4D4B-1143-A6B4BDDBB5D8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3556027" y="3651151"/>
            <a:ext cx="1954317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9659EF4B-6B57-DE2A-B33A-D60A659CFE6D}"/>
              </a:ext>
            </a:extLst>
          </p:cNvPr>
          <p:cNvSpPr>
            <a:spLocks noGrp="1"/>
          </p:cNvSpPr>
          <p:nvPr>
            <p:ph type="pic" idx="20"/>
          </p:nvPr>
        </p:nvSpPr>
        <p:spPr>
          <a:xfrm>
            <a:off x="5725394" y="3651151"/>
            <a:ext cx="1954317" cy="188567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pic>
        <p:nvPicPr>
          <p:cNvPr id="5" name="Purdue Logo" descr="Purdue Logo">
            <a:extLst>
              <a:ext uri="{FF2B5EF4-FFF2-40B4-BE49-F238E27FC236}">
                <a16:creationId xmlns:a16="http://schemas.microsoft.com/office/drawing/2014/main" id="{D14C6799-E59E-5D63-419A-734A1E4ECD2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54C82E-83EC-CA0F-5313-8A450D39597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3131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891490" y="1643074"/>
            <a:ext cx="3909610" cy="2055591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4891490" y="3884038"/>
            <a:ext cx="3909610" cy="2055591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AB35901-94D3-C7C4-1CE7-B31E29C657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C2C5294-0EFC-A3EC-D994-11DDCFE70D67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34737" y="1643074"/>
            <a:ext cx="4308874" cy="430757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700"/>
            </a:lvl2pPr>
            <a:lvl3pPr>
              <a:defRPr sz="1600"/>
            </a:lvl3pPr>
            <a:lvl4pPr>
              <a:defRPr sz="1125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7A134D-7A3A-AD4B-91DF-57347E308706}"/>
              </a:ext>
            </a:extLst>
          </p:cNvPr>
          <p:cNvSpPr/>
          <p:nvPr userDrawn="1"/>
        </p:nvSpPr>
        <p:spPr>
          <a:xfrm>
            <a:off x="4891490" y="3395950"/>
            <a:ext cx="3909610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581B053-21C8-C0AD-58C7-637A6315D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91295" y="3395950"/>
            <a:ext cx="3909707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8B2033E-9DB9-9A2B-D4C5-6D8960838D22}"/>
              </a:ext>
            </a:extLst>
          </p:cNvPr>
          <p:cNvSpPr/>
          <p:nvPr userDrawn="1"/>
        </p:nvSpPr>
        <p:spPr>
          <a:xfrm>
            <a:off x="4891392" y="5636914"/>
            <a:ext cx="3909610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02FFCFA-A84F-7535-4A5F-29A5FC646063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4891295" y="5636914"/>
            <a:ext cx="3909610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FF1F47B4-C1F8-3104-7C95-F3C41016CD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7FF3C0-B493-DBA3-7C75-1B8A2685FBD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5271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3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891490" y="1643074"/>
            <a:ext cx="3909610" cy="2055591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965414" y="3884038"/>
            <a:ext cx="1835685" cy="2055591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4891490" y="3879120"/>
            <a:ext cx="1896687" cy="2055592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AB35901-94D3-C7C4-1CE7-B31E29C657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C2C5294-0EFC-A3EC-D994-11DDCFE70D67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34737" y="1643074"/>
            <a:ext cx="4308874" cy="430757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700"/>
            </a:lvl2pPr>
            <a:lvl3pPr>
              <a:defRPr sz="1600"/>
            </a:lvl3pPr>
            <a:lvl4pPr>
              <a:defRPr sz="1125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AC4E08-5A51-BF4F-655E-4E54DD771548}"/>
              </a:ext>
            </a:extLst>
          </p:cNvPr>
          <p:cNvSpPr/>
          <p:nvPr userDrawn="1"/>
        </p:nvSpPr>
        <p:spPr>
          <a:xfrm>
            <a:off x="4891490" y="3395950"/>
            <a:ext cx="3909610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27D80C23-74F3-F853-02BF-83C743039F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28867" y="3395950"/>
            <a:ext cx="3872135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F22EB8-4EFD-86A4-8EB8-8A4F1A1AA2DF}"/>
              </a:ext>
            </a:extLst>
          </p:cNvPr>
          <p:cNvSpPr/>
          <p:nvPr userDrawn="1"/>
        </p:nvSpPr>
        <p:spPr>
          <a:xfrm>
            <a:off x="4884613" y="5631998"/>
            <a:ext cx="1884248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6A4B2AA-E0AE-18DD-BAA3-AF2A9CA6987A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4921990" y="5631998"/>
            <a:ext cx="1866186" cy="302715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18B5CD1-FF93-2C9C-1BFF-73A3CE39E65D}"/>
              </a:ext>
            </a:extLst>
          </p:cNvPr>
          <p:cNvSpPr/>
          <p:nvPr userDrawn="1"/>
        </p:nvSpPr>
        <p:spPr>
          <a:xfrm>
            <a:off x="6965414" y="5641704"/>
            <a:ext cx="1823956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C52272AC-9734-6D60-9441-B5E7B9E4E372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7002791" y="5641704"/>
            <a:ext cx="1806473" cy="302715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Purdue Logo" descr="Purdue Logo">
            <a:extLst>
              <a:ext uri="{FF2B5EF4-FFF2-40B4-BE49-F238E27FC236}">
                <a16:creationId xmlns:a16="http://schemas.microsoft.com/office/drawing/2014/main" id="{71541E48-83C5-5EB5-97B8-98DFEB175E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A2C2AD-E170-6DFA-7E9F-837CA6A5C69F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441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3 Blocks -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4CFF414-FA47-F7EC-7EFB-7073E26BB831}"/>
              </a:ext>
            </a:extLst>
          </p:cNvPr>
          <p:cNvSpPr/>
          <p:nvPr userDrawn="1"/>
        </p:nvSpPr>
        <p:spPr>
          <a:xfrm>
            <a:off x="5953857" y="1315895"/>
            <a:ext cx="2489648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13C0F4F-1E76-E3A4-E5AA-8FA79C7C69FB}"/>
              </a:ext>
            </a:extLst>
          </p:cNvPr>
          <p:cNvSpPr/>
          <p:nvPr userDrawn="1"/>
        </p:nvSpPr>
        <p:spPr>
          <a:xfrm>
            <a:off x="3315718" y="1315896"/>
            <a:ext cx="2489648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67105CB-DECE-0616-2A57-776784CFC1CB}"/>
              </a:ext>
            </a:extLst>
          </p:cNvPr>
          <p:cNvSpPr/>
          <p:nvPr userDrawn="1"/>
        </p:nvSpPr>
        <p:spPr>
          <a:xfrm>
            <a:off x="677578" y="1315897"/>
            <a:ext cx="2489648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813FE17-B697-FB87-4ED6-D832D798E9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77629" y="1436469"/>
            <a:ext cx="2489597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600" b="0" i="0" baseline="0">
                <a:solidFill>
                  <a:schemeClr val="bg1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8B65CB9D-AA49-05C2-2100-C63D32C82B8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26458" y="4045824"/>
            <a:ext cx="2213372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43204028-135E-83A2-B94A-693154F531B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15963" y="1436469"/>
            <a:ext cx="2489597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600" b="0" i="0" baseline="0">
                <a:solidFill>
                  <a:schemeClr val="bg1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D4E810FD-2D00-764A-B144-B235C21E32F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464791" y="4045824"/>
            <a:ext cx="2213372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0A71EF50-386A-A3B9-93FB-6EF179A4EE4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954102" y="1433919"/>
            <a:ext cx="2489597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600" b="0" i="0" baseline="0">
                <a:solidFill>
                  <a:schemeClr val="bg1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23" name="Picture Placeholder 10">
            <a:extLst>
              <a:ext uri="{FF2B5EF4-FFF2-40B4-BE49-F238E27FC236}">
                <a16:creationId xmlns:a16="http://schemas.microsoft.com/office/drawing/2014/main" id="{6AE17ED9-FDD9-34C3-1F7D-9A8EA4C4B40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02931" y="4043274"/>
            <a:ext cx="2213372" cy="155575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77D3ED32-45F9-B948-371F-67E8465B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2" name="Purdue Logo" descr="Purdue Logo">
            <a:extLst>
              <a:ext uri="{FF2B5EF4-FFF2-40B4-BE49-F238E27FC236}">
                <a16:creationId xmlns:a16="http://schemas.microsoft.com/office/drawing/2014/main" id="{74FBA10C-BD6B-D663-8BC1-53DB3DAB31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3856F49F-59AA-23FB-4600-EC4D944973C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26458" y="2040673"/>
            <a:ext cx="2213372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body copy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5CA6E053-97C0-F5A8-A5C6-62806699EADE}"/>
              </a:ext>
            </a:extLst>
          </p:cNvPr>
          <p:cNvSpPr>
            <a:spLocks noGrp="1"/>
          </p:cNvSpPr>
          <p:nvPr>
            <p:ph type="body" sz="half" idx="20" hasCustomPrompt="1"/>
          </p:nvPr>
        </p:nvSpPr>
        <p:spPr>
          <a:xfrm>
            <a:off x="3464791" y="2040672"/>
            <a:ext cx="2213372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body copy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823F7D4-DD74-2A27-4C24-052C4575CCDF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6102931" y="2040671"/>
            <a:ext cx="2213372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body copy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0493C21-4EE2-0FC6-BB33-B8E9F941653B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712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67600" y="0"/>
            <a:ext cx="1676400" cy="6858000"/>
          </a:xfrm>
          <a:prstGeom prst="rect">
            <a:avLst/>
          </a:prstGeom>
          <a:noFill/>
        </p:spPr>
      </p:pic>
      <p:sp>
        <p:nvSpPr>
          <p:cNvPr id="6" name="Title 6">
            <a:extLst>
              <a:ext uri="{FF2B5EF4-FFF2-40B4-BE49-F238E27FC236}">
                <a16:creationId xmlns:a16="http://schemas.microsoft.com/office/drawing/2014/main" id="{B1EEEEC0-D7E4-4DE5-4E3D-FAAD9ABA89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7442" y="2017643"/>
            <a:ext cx="7183861" cy="583733"/>
          </a:xfrm>
        </p:spPr>
        <p:txBody>
          <a:bodyPr>
            <a:noAutofit/>
          </a:bodyPr>
          <a:lstStyle>
            <a:lvl1pPr>
              <a:defRPr sz="440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8EDB9B8-C811-84E9-5F58-0130F3A805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7442" y="2617147"/>
            <a:ext cx="7183861" cy="4492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1">
                <a:solidFill>
                  <a:schemeClr val="tx1"/>
                </a:solidFill>
                <a:latin typeface="+mn-lt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24BF34A7-30DF-7BD2-A5A2-434BBF6672C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7442" y="3079275"/>
            <a:ext cx="7183861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solidFill>
                  <a:schemeClr val="tx1"/>
                </a:solidFill>
                <a:latin typeface="+mn-lt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3/31/23</a:t>
            </a:r>
          </a:p>
        </p:txBody>
      </p:sp>
      <p:pic>
        <p:nvPicPr>
          <p:cNvPr id="5" name="Purdue Logo" descr="Purdue Logo">
            <a:extLst>
              <a:ext uri="{FF2B5EF4-FFF2-40B4-BE49-F238E27FC236}">
                <a16:creationId xmlns:a16="http://schemas.microsoft.com/office/drawing/2014/main" id="{991E72C7-48BD-C239-7F19-37B446DE42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7443" y="5843190"/>
            <a:ext cx="2164600" cy="387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9252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3 Blocks - G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C98D576-4759-5408-883D-2E56D9D0F603}"/>
              </a:ext>
            </a:extLst>
          </p:cNvPr>
          <p:cNvSpPr/>
          <p:nvPr userDrawn="1"/>
        </p:nvSpPr>
        <p:spPr>
          <a:xfrm>
            <a:off x="5953662" y="1315893"/>
            <a:ext cx="2489648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C44A1A-1D1D-F2D9-8EC1-EFF25EBA1FB0}"/>
              </a:ext>
            </a:extLst>
          </p:cNvPr>
          <p:cNvSpPr/>
          <p:nvPr userDrawn="1"/>
        </p:nvSpPr>
        <p:spPr>
          <a:xfrm>
            <a:off x="3315523" y="1315894"/>
            <a:ext cx="2489648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38D75A-DD50-6C6E-0A9D-7F77E72C780A}"/>
              </a:ext>
            </a:extLst>
          </p:cNvPr>
          <p:cNvSpPr/>
          <p:nvPr userDrawn="1"/>
        </p:nvSpPr>
        <p:spPr>
          <a:xfrm>
            <a:off x="677384" y="1315895"/>
            <a:ext cx="2489648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876A1563-09E6-06B6-EC4A-8E309CC57B1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77435" y="1436467"/>
            <a:ext cx="2489597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600" b="0" i="0" baseline="0">
                <a:solidFill>
                  <a:schemeClr val="tx1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AF401EC8-7352-A985-133C-726A718A9E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15769" y="1436467"/>
            <a:ext cx="2489597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600" b="0" i="0" baseline="0">
                <a:solidFill>
                  <a:schemeClr val="tx1"/>
                </a:solidFill>
                <a:latin typeface="Franklin Gothic Medium Cond" panose="020B0606030402020204" pitchFamily="34" charset="0"/>
              </a:defRPr>
            </a:lvl1pPr>
          </a:lstStyle>
          <a:p>
            <a:pPr marL="0" marR="0" lvl="0" indent="0" algn="ctr" defTabSz="685800" rtl="0" eaLnBrk="1" fontAlgn="t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Subhead</a:t>
            </a:r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71A04C69-EC92-81B2-FCD5-39464C669BE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953908" y="1433917"/>
            <a:ext cx="2489597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600" b="0" i="0" baseline="0">
                <a:solidFill>
                  <a:schemeClr val="tx1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AE5BF8CB-9477-F598-75C4-6F35D608B3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26264" y="2040671"/>
            <a:ext cx="2213372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body copy</a:t>
            </a: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AE6CE746-1703-63A8-BBD4-546AD104E27E}"/>
              </a:ext>
            </a:extLst>
          </p:cNvPr>
          <p:cNvSpPr>
            <a:spLocks noGrp="1"/>
          </p:cNvSpPr>
          <p:nvPr>
            <p:ph type="body" sz="half" idx="24" hasCustomPrompt="1"/>
          </p:nvPr>
        </p:nvSpPr>
        <p:spPr>
          <a:xfrm>
            <a:off x="3453661" y="2065259"/>
            <a:ext cx="2213372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/>
              <a:t>Click to edit body copy</a:t>
            </a:r>
          </a:p>
        </p:txBody>
      </p:sp>
      <p:sp>
        <p:nvSpPr>
          <p:cNvPr id="33" name="Picture Placeholder 10">
            <a:extLst>
              <a:ext uri="{FF2B5EF4-FFF2-40B4-BE49-F238E27FC236}">
                <a16:creationId xmlns:a16="http://schemas.microsoft.com/office/drawing/2014/main" id="{53952BA5-2190-5106-0EBD-DA1D15EFBB9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26264" y="4045822"/>
            <a:ext cx="2213372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4" name="Picture Placeholder 10">
            <a:extLst>
              <a:ext uri="{FF2B5EF4-FFF2-40B4-BE49-F238E27FC236}">
                <a16:creationId xmlns:a16="http://schemas.microsoft.com/office/drawing/2014/main" id="{835FE666-CADC-4DB4-80A4-BFD9823DE05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464597" y="4045822"/>
            <a:ext cx="2213372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5" name="Picture Placeholder 10">
            <a:extLst>
              <a:ext uri="{FF2B5EF4-FFF2-40B4-BE49-F238E27FC236}">
                <a16:creationId xmlns:a16="http://schemas.microsoft.com/office/drawing/2014/main" id="{AECA5017-0E7C-4957-02B2-65FA6C1F6E5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02736" y="4043272"/>
            <a:ext cx="2213372" cy="155575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6" name="Text Placeholder 3">
            <a:extLst>
              <a:ext uri="{FF2B5EF4-FFF2-40B4-BE49-F238E27FC236}">
                <a16:creationId xmlns:a16="http://schemas.microsoft.com/office/drawing/2014/main" id="{9F4CE92C-83FA-CA44-69CB-E6229E144199}"/>
              </a:ext>
            </a:extLst>
          </p:cNvPr>
          <p:cNvSpPr>
            <a:spLocks noGrp="1"/>
          </p:cNvSpPr>
          <p:nvPr>
            <p:ph type="body" sz="half" idx="25" hasCustomPrompt="1"/>
          </p:nvPr>
        </p:nvSpPr>
        <p:spPr>
          <a:xfrm>
            <a:off x="6097061" y="2071425"/>
            <a:ext cx="2213372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/>
              <a:t>Click to edit body copy</a:t>
            </a:r>
          </a:p>
        </p:txBody>
      </p:sp>
      <p:sp>
        <p:nvSpPr>
          <p:cNvPr id="40" name="Title 39">
            <a:extLst>
              <a:ext uri="{FF2B5EF4-FFF2-40B4-BE49-F238E27FC236}">
                <a16:creationId xmlns:a16="http://schemas.microsoft.com/office/drawing/2014/main" id="{2CAB310C-9DF2-C217-7A37-81705800E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2" name="Purdue Logo" descr="Purdue Logo">
            <a:extLst>
              <a:ext uri="{FF2B5EF4-FFF2-40B4-BE49-F238E27FC236}">
                <a16:creationId xmlns:a16="http://schemas.microsoft.com/office/drawing/2014/main" id="{16840224-B911-9DB4-12A7-EBDE3D4472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5A6FF5-B380-71E0-5A80-02C66128B9F0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9466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5 Color Bloc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39">
            <a:extLst>
              <a:ext uri="{FF2B5EF4-FFF2-40B4-BE49-F238E27FC236}">
                <a16:creationId xmlns:a16="http://schemas.microsoft.com/office/drawing/2014/main" id="{2CAB310C-9DF2-C217-7A37-81705800E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79A34A-6A6B-FC98-1EC8-8347FAB1A48F}"/>
              </a:ext>
            </a:extLst>
          </p:cNvPr>
          <p:cNvSpPr/>
          <p:nvPr userDrawn="1"/>
        </p:nvSpPr>
        <p:spPr>
          <a:xfrm>
            <a:off x="756438" y="1660596"/>
            <a:ext cx="1438515" cy="43641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25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3F2A76-73C1-7478-1C52-F70D9B50BC0A}"/>
              </a:ext>
            </a:extLst>
          </p:cNvPr>
          <p:cNvSpPr/>
          <p:nvPr userDrawn="1"/>
        </p:nvSpPr>
        <p:spPr>
          <a:xfrm>
            <a:off x="758505" y="2160555"/>
            <a:ext cx="1436449" cy="323350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900" kern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6525D0-8078-E003-46A7-FFCB83C221E0}"/>
              </a:ext>
            </a:extLst>
          </p:cNvPr>
          <p:cNvSpPr/>
          <p:nvPr userDrawn="1"/>
        </p:nvSpPr>
        <p:spPr>
          <a:xfrm>
            <a:off x="2284078" y="1660596"/>
            <a:ext cx="1438515" cy="43641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25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E6AD059-9160-4AE4-0F86-92FB0AAD082C}"/>
              </a:ext>
            </a:extLst>
          </p:cNvPr>
          <p:cNvSpPr/>
          <p:nvPr userDrawn="1"/>
        </p:nvSpPr>
        <p:spPr>
          <a:xfrm>
            <a:off x="2286144" y="2160555"/>
            <a:ext cx="1436449" cy="323350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900" kern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0F701C0-7A2F-0B95-E95C-07302A14CA56}"/>
              </a:ext>
            </a:extLst>
          </p:cNvPr>
          <p:cNvSpPr/>
          <p:nvPr userDrawn="1"/>
        </p:nvSpPr>
        <p:spPr>
          <a:xfrm>
            <a:off x="3811718" y="1660596"/>
            <a:ext cx="1438515" cy="43641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25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D786ED8-9187-C7FB-F774-CE52A2971FFD}"/>
              </a:ext>
            </a:extLst>
          </p:cNvPr>
          <p:cNvSpPr/>
          <p:nvPr userDrawn="1"/>
        </p:nvSpPr>
        <p:spPr>
          <a:xfrm>
            <a:off x="3813784" y="2160555"/>
            <a:ext cx="1436449" cy="32335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900" kern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A6F5635-02F3-829F-B778-4A766D8D4A2D}"/>
              </a:ext>
            </a:extLst>
          </p:cNvPr>
          <p:cNvSpPr/>
          <p:nvPr userDrawn="1"/>
        </p:nvSpPr>
        <p:spPr>
          <a:xfrm>
            <a:off x="5339357" y="1660596"/>
            <a:ext cx="1438515" cy="43641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25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CBD6A50-2E1C-FDDB-2F9B-D9101B8535C5}"/>
              </a:ext>
            </a:extLst>
          </p:cNvPr>
          <p:cNvSpPr/>
          <p:nvPr userDrawn="1"/>
        </p:nvSpPr>
        <p:spPr>
          <a:xfrm>
            <a:off x="5341424" y="2160555"/>
            <a:ext cx="1436449" cy="323350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900" kern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239B4FF-413F-3DBC-C6E4-087C951C5464}"/>
              </a:ext>
            </a:extLst>
          </p:cNvPr>
          <p:cNvSpPr/>
          <p:nvPr userDrawn="1"/>
        </p:nvSpPr>
        <p:spPr>
          <a:xfrm>
            <a:off x="6866999" y="1660596"/>
            <a:ext cx="1438515" cy="436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25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CB8434E-9F38-4592-327E-51A570C73E09}"/>
              </a:ext>
            </a:extLst>
          </p:cNvPr>
          <p:cNvSpPr/>
          <p:nvPr userDrawn="1"/>
        </p:nvSpPr>
        <p:spPr>
          <a:xfrm>
            <a:off x="6869065" y="2160555"/>
            <a:ext cx="1436449" cy="323350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5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900" kern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44" name="Text Placeholder 6">
            <a:extLst>
              <a:ext uri="{FF2B5EF4-FFF2-40B4-BE49-F238E27FC236}">
                <a16:creationId xmlns:a16="http://schemas.microsoft.com/office/drawing/2014/main" id="{1BA8130D-B7F2-9815-5056-6F334D4BBAE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6438" y="1783909"/>
            <a:ext cx="1438514" cy="220506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000" b="0" i="0" baseline="0">
                <a:solidFill>
                  <a:schemeClr val="bg1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5" name="Text Placeholder 6">
            <a:extLst>
              <a:ext uri="{FF2B5EF4-FFF2-40B4-BE49-F238E27FC236}">
                <a16:creationId xmlns:a16="http://schemas.microsoft.com/office/drawing/2014/main" id="{A41A66E4-0B84-E1FB-88CD-3E0E6E80C49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284078" y="1768552"/>
            <a:ext cx="1438514" cy="220506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000" b="0" i="0" baseline="0">
                <a:solidFill>
                  <a:schemeClr val="bg1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6" name="Text Placeholder 6">
            <a:extLst>
              <a:ext uri="{FF2B5EF4-FFF2-40B4-BE49-F238E27FC236}">
                <a16:creationId xmlns:a16="http://schemas.microsoft.com/office/drawing/2014/main" id="{235E5CE7-3D80-1BB5-DACD-8A63CA927E9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811718" y="1768552"/>
            <a:ext cx="1438514" cy="220506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000" b="0" i="0" baseline="0">
                <a:solidFill>
                  <a:schemeClr val="bg1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685C02D4-EA4F-4962-D397-F6439EC5C6E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339358" y="1768552"/>
            <a:ext cx="1438514" cy="220506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000" b="0" i="0" baseline="0">
                <a:solidFill>
                  <a:schemeClr val="bg1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8" name="Text Placeholder 6">
            <a:extLst>
              <a:ext uri="{FF2B5EF4-FFF2-40B4-BE49-F238E27FC236}">
                <a16:creationId xmlns:a16="http://schemas.microsoft.com/office/drawing/2014/main" id="{1F46F0A7-55C4-6BAE-BCB0-157A86C9199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867000" y="1770870"/>
            <a:ext cx="1438514" cy="220506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000" b="0" i="0" baseline="0">
                <a:solidFill>
                  <a:schemeClr val="bg1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9" name="Text Placeholder 3">
            <a:extLst>
              <a:ext uri="{FF2B5EF4-FFF2-40B4-BE49-F238E27FC236}">
                <a16:creationId xmlns:a16="http://schemas.microsoft.com/office/drawing/2014/main" id="{9E69C3F7-0A3A-FAC2-6540-8BB750E9AA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487" y="2312717"/>
            <a:ext cx="1243702" cy="2958028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040CB427-2320-1A81-037C-6D83BCA5B36F}"/>
              </a:ext>
            </a:extLst>
          </p:cNvPr>
          <p:cNvSpPr>
            <a:spLocks noGrp="1"/>
          </p:cNvSpPr>
          <p:nvPr>
            <p:ph type="body" sz="half" idx="32"/>
          </p:nvPr>
        </p:nvSpPr>
        <p:spPr>
          <a:xfrm>
            <a:off x="2381484" y="2299864"/>
            <a:ext cx="1243702" cy="2958028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3144BCA8-7BD5-8323-CDAB-E5362D78AA68}"/>
              </a:ext>
            </a:extLst>
          </p:cNvPr>
          <p:cNvSpPr>
            <a:spLocks noGrp="1"/>
          </p:cNvSpPr>
          <p:nvPr>
            <p:ph type="body" sz="half" idx="33"/>
          </p:nvPr>
        </p:nvSpPr>
        <p:spPr>
          <a:xfrm>
            <a:off x="3909124" y="2298292"/>
            <a:ext cx="1243702" cy="2958028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82EC0719-39BA-B2AB-F29D-3C947DC78925}"/>
              </a:ext>
            </a:extLst>
          </p:cNvPr>
          <p:cNvSpPr>
            <a:spLocks noGrp="1"/>
          </p:cNvSpPr>
          <p:nvPr>
            <p:ph type="body" sz="half" idx="34"/>
          </p:nvPr>
        </p:nvSpPr>
        <p:spPr>
          <a:xfrm>
            <a:off x="5436764" y="2298292"/>
            <a:ext cx="1243702" cy="2958028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Text Placeholder 3">
            <a:extLst>
              <a:ext uri="{FF2B5EF4-FFF2-40B4-BE49-F238E27FC236}">
                <a16:creationId xmlns:a16="http://schemas.microsoft.com/office/drawing/2014/main" id="{B939ED29-1A95-3771-8E52-C1F99F848ABD}"/>
              </a:ext>
            </a:extLst>
          </p:cNvPr>
          <p:cNvSpPr>
            <a:spLocks noGrp="1"/>
          </p:cNvSpPr>
          <p:nvPr>
            <p:ph type="body" sz="half" idx="35"/>
          </p:nvPr>
        </p:nvSpPr>
        <p:spPr>
          <a:xfrm>
            <a:off x="6964405" y="2312717"/>
            <a:ext cx="1243702" cy="2958028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4" name="Text Placeholder 13">
            <a:extLst>
              <a:ext uri="{FF2B5EF4-FFF2-40B4-BE49-F238E27FC236}">
                <a16:creationId xmlns:a16="http://schemas.microsoft.com/office/drawing/2014/main" id="{F45DEB53-8B0A-80C6-DDED-B7234423508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pic>
        <p:nvPicPr>
          <p:cNvPr id="3" name="Purdue Logo" descr="Purdue Logo">
            <a:extLst>
              <a:ext uri="{FF2B5EF4-FFF2-40B4-BE49-F238E27FC236}">
                <a16:creationId xmlns:a16="http://schemas.microsoft.com/office/drawing/2014/main" id="{4A97DDBF-179C-94C6-3E37-D16A4C82E6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8294F2-EC68-2D76-0903-15025DDF8C7C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407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aption - Black Diagon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207789" y="-9524"/>
            <a:ext cx="4936211" cy="6882938"/>
          </a:xfrm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00C207-AC1E-087B-DE95-A55BC82CAF9A}"/>
              </a:ext>
            </a:extLst>
          </p:cNvPr>
          <p:cNvSpPr/>
          <p:nvPr userDrawn="1"/>
        </p:nvSpPr>
        <p:spPr>
          <a:xfrm>
            <a:off x="1" y="-9440"/>
            <a:ext cx="5463152" cy="6882938"/>
          </a:xfrm>
          <a:custGeom>
            <a:avLst/>
            <a:gdLst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7284203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5114441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82938"/>
              <a:gd name="connsiteX1" fmla="*/ 7284203 w 7284203"/>
              <a:gd name="connsiteY1" fmla="*/ 0 h 6882938"/>
              <a:gd name="connsiteX2" fmla="*/ 5610386 w 7284203"/>
              <a:gd name="connsiteY2" fmla="*/ 6882938 h 6882938"/>
              <a:gd name="connsiteX3" fmla="*/ 0 w 7284203"/>
              <a:gd name="connsiteY3" fmla="*/ 6867440 h 6882938"/>
              <a:gd name="connsiteX4" fmla="*/ 0 w 7284203"/>
              <a:gd name="connsiteY4" fmla="*/ 0 h 6882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84203" h="6882938">
                <a:moveTo>
                  <a:pt x="0" y="0"/>
                </a:moveTo>
                <a:lnTo>
                  <a:pt x="7284203" y="0"/>
                </a:lnTo>
                <a:lnTo>
                  <a:pt x="5610386" y="6882938"/>
                </a:lnTo>
                <a:lnTo>
                  <a:pt x="0" y="686744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696218-EA6F-DE53-DF14-6383AEA46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504" y="891153"/>
            <a:ext cx="2949178" cy="1600200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4B620EBE-30BB-D534-67D3-D8578AA68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56504" y="2491353"/>
            <a:ext cx="2949178" cy="381158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8B21D0-9B37-861A-95D4-6F42A4AE2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3748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aption - White Diagon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207789" y="-9524"/>
            <a:ext cx="4936211" cy="6867524"/>
          </a:xfrm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00C207-AC1E-087B-DE95-A55BC82CAF9A}"/>
              </a:ext>
            </a:extLst>
          </p:cNvPr>
          <p:cNvSpPr/>
          <p:nvPr userDrawn="1"/>
        </p:nvSpPr>
        <p:spPr>
          <a:xfrm>
            <a:off x="1" y="0"/>
            <a:ext cx="5463152" cy="6882938"/>
          </a:xfrm>
          <a:custGeom>
            <a:avLst/>
            <a:gdLst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7284203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5114441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82938"/>
              <a:gd name="connsiteX1" fmla="*/ 7284203 w 7284203"/>
              <a:gd name="connsiteY1" fmla="*/ 0 h 6882938"/>
              <a:gd name="connsiteX2" fmla="*/ 5610386 w 7284203"/>
              <a:gd name="connsiteY2" fmla="*/ 6882938 h 6882938"/>
              <a:gd name="connsiteX3" fmla="*/ 0 w 7284203"/>
              <a:gd name="connsiteY3" fmla="*/ 6867440 h 6882938"/>
              <a:gd name="connsiteX4" fmla="*/ 0 w 7284203"/>
              <a:gd name="connsiteY4" fmla="*/ 0 h 6882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84203" h="6882938">
                <a:moveTo>
                  <a:pt x="0" y="0"/>
                </a:moveTo>
                <a:lnTo>
                  <a:pt x="7284203" y="0"/>
                </a:lnTo>
                <a:lnTo>
                  <a:pt x="5610386" y="6882938"/>
                </a:lnTo>
                <a:lnTo>
                  <a:pt x="0" y="686744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696218-EA6F-DE53-DF14-6383AEA462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6504" y="891153"/>
            <a:ext cx="2949178" cy="1600200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4B620EBE-30BB-D534-67D3-D8578AA68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56504" y="2491353"/>
            <a:ext cx="2949178" cy="381158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95C32A6-36FD-B92B-21F6-F198BD24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5020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67600" y="0"/>
            <a:ext cx="1676400" cy="6858000"/>
          </a:xfrm>
          <a:prstGeom prst="rect">
            <a:avLst/>
          </a:prstGeom>
          <a:noFill/>
        </p:spPr>
      </p:pic>
      <p:sp>
        <p:nvSpPr>
          <p:cNvPr id="6" name="Triangle 5">
            <a:extLst>
              <a:ext uri="{FF2B5EF4-FFF2-40B4-BE49-F238E27FC236}">
                <a16:creationId xmlns:a16="http://schemas.microsoft.com/office/drawing/2014/main" id="{47BD40D6-A6F9-8B8C-560F-0C7A97097E8F}"/>
              </a:ext>
            </a:extLst>
          </p:cNvPr>
          <p:cNvSpPr/>
          <p:nvPr userDrawn="1"/>
        </p:nvSpPr>
        <p:spPr>
          <a:xfrm>
            <a:off x="7466030" y="-9439"/>
            <a:ext cx="1685041" cy="6867440"/>
          </a:xfrm>
          <a:custGeom>
            <a:avLst/>
            <a:gdLst>
              <a:gd name="connsiteX0" fmla="*/ 0 w 2243579"/>
              <a:gd name="connsiteY0" fmla="*/ 0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0 w 2243579"/>
              <a:gd name="connsiteY4" fmla="*/ 0 h 6881568"/>
              <a:gd name="connsiteX0" fmla="*/ 1300899 w 2243579"/>
              <a:gd name="connsiteY0" fmla="*/ 565608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300899 w 2243579"/>
              <a:gd name="connsiteY4" fmla="*/ 565608 h 6881568"/>
              <a:gd name="connsiteX0" fmla="*/ 1602557 w 2243579"/>
              <a:gd name="connsiteY0" fmla="*/ 18854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602557 w 2243579"/>
              <a:gd name="connsiteY4" fmla="*/ 18854 h 6881568"/>
              <a:gd name="connsiteX0" fmla="*/ 1319753 w 1960775"/>
              <a:gd name="connsiteY0" fmla="*/ 18854 h 6881568"/>
              <a:gd name="connsiteX1" fmla="*/ 1960775 w 1960775"/>
              <a:gd name="connsiteY1" fmla="*/ 0 h 6881568"/>
              <a:gd name="connsiteX2" fmla="*/ 1960775 w 1960775"/>
              <a:gd name="connsiteY2" fmla="*/ 6881568 h 6881568"/>
              <a:gd name="connsiteX3" fmla="*/ 0 w 1960775"/>
              <a:gd name="connsiteY3" fmla="*/ 6806154 h 6881568"/>
              <a:gd name="connsiteX4" fmla="*/ 1319753 w 1960775"/>
              <a:gd name="connsiteY4" fmla="*/ 18854 h 6881568"/>
              <a:gd name="connsiteX0" fmla="*/ 1593130 w 2234152"/>
              <a:gd name="connsiteY0" fmla="*/ 18854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93130 w 2234152"/>
              <a:gd name="connsiteY4" fmla="*/ 18854 h 6881569"/>
              <a:gd name="connsiteX0" fmla="*/ 1583717 w 2234152"/>
              <a:gd name="connsiteY0" fmla="*/ 9420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83717 w 2234152"/>
              <a:gd name="connsiteY4" fmla="*/ 9420 h 6881569"/>
              <a:gd name="connsiteX0" fmla="*/ 1583717 w 2243566"/>
              <a:gd name="connsiteY0" fmla="*/ 0 h 6872149"/>
              <a:gd name="connsiteX1" fmla="*/ 2243566 w 2243566"/>
              <a:gd name="connsiteY1" fmla="*/ 12 h 6872149"/>
              <a:gd name="connsiteX2" fmla="*/ 2234152 w 2243566"/>
              <a:gd name="connsiteY2" fmla="*/ 6872148 h 6872149"/>
              <a:gd name="connsiteX3" fmla="*/ 0 w 2243566"/>
              <a:gd name="connsiteY3" fmla="*/ 6872149 h 6872149"/>
              <a:gd name="connsiteX4" fmla="*/ 1583717 w 2243566"/>
              <a:gd name="connsiteY4" fmla="*/ 0 h 6872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43566" h="6872149">
                <a:moveTo>
                  <a:pt x="1583717" y="0"/>
                </a:moveTo>
                <a:lnTo>
                  <a:pt x="2243566" y="12"/>
                </a:lnTo>
                <a:lnTo>
                  <a:pt x="2234152" y="6872148"/>
                </a:lnTo>
                <a:lnTo>
                  <a:pt x="0" y="6872149"/>
                </a:lnTo>
                <a:lnTo>
                  <a:pt x="1583717" y="0"/>
                </a:lnTo>
                <a:close/>
              </a:path>
            </a:pathLst>
          </a:custGeom>
          <a:solidFill>
            <a:srgbClr val="CFB9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1870E27-202E-F717-3FB6-D69451DF1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3803" y="2466281"/>
            <a:ext cx="5986234" cy="719757"/>
          </a:xfrm>
        </p:spPr>
        <p:txBody>
          <a:bodyPr>
            <a:noAutofit/>
          </a:bodyPr>
          <a:lstStyle>
            <a:lvl1pPr>
              <a:defRPr sz="7200" cap="none">
                <a:solidFill>
                  <a:schemeClr val="bg1"/>
                </a:solidFill>
              </a:defRPr>
            </a:lvl1pPr>
          </a:lstStyle>
          <a:p>
            <a:r>
              <a:rPr lang="en-US"/>
              <a:t>THANK YOU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3E966E-ACAB-E285-70D0-66AC08DF13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3255" y="3434011"/>
            <a:ext cx="5905925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bg2"/>
                </a:solidFill>
                <a:latin typeface="+mn-lt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add contact info</a:t>
            </a:r>
          </a:p>
        </p:txBody>
      </p:sp>
      <p:pic>
        <p:nvPicPr>
          <p:cNvPr id="3" name="Purdue Logo" descr="Purdue Logo">
            <a:extLst>
              <a:ext uri="{FF2B5EF4-FFF2-40B4-BE49-F238E27FC236}">
                <a16:creationId xmlns:a16="http://schemas.microsoft.com/office/drawing/2014/main" id="{7C34ED6E-B67E-0025-71C7-DB53F464968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7443" y="5853639"/>
            <a:ext cx="2164600" cy="387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539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67600" y="0"/>
            <a:ext cx="1676400" cy="6858000"/>
          </a:xfrm>
          <a:prstGeom prst="rect">
            <a:avLst/>
          </a:prstGeom>
          <a:noFill/>
        </p:spPr>
      </p:pic>
      <p:sp>
        <p:nvSpPr>
          <p:cNvPr id="3" name="Title 6">
            <a:extLst>
              <a:ext uri="{FF2B5EF4-FFF2-40B4-BE49-F238E27FC236}">
                <a16:creationId xmlns:a16="http://schemas.microsoft.com/office/drawing/2014/main" id="{1648B145-A545-0D6D-AFF0-0F715C907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3803" y="2466281"/>
            <a:ext cx="5986234" cy="719757"/>
          </a:xfrm>
        </p:spPr>
        <p:txBody>
          <a:bodyPr>
            <a:noAutofit/>
          </a:bodyPr>
          <a:lstStyle>
            <a:lvl1pPr>
              <a:defRPr sz="720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THANK YOU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E3D40940-377F-6BBC-02CB-083B672BF56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3255" y="3434011"/>
            <a:ext cx="5905925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add contact info</a:t>
            </a:r>
          </a:p>
        </p:txBody>
      </p:sp>
      <p:pic>
        <p:nvPicPr>
          <p:cNvPr id="6" name="Purdue Logo" descr="Purdue Logo">
            <a:extLst>
              <a:ext uri="{FF2B5EF4-FFF2-40B4-BE49-F238E27FC236}">
                <a16:creationId xmlns:a16="http://schemas.microsoft.com/office/drawing/2014/main" id="{0A142358-0FE4-9B97-6440-26990DA3296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7443" y="5843190"/>
            <a:ext cx="2164600" cy="387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0253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34176D92-8FAB-782E-E607-5D0C5CC9C2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FDAFB6-8BB6-ADBB-6574-5B0C25E7B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229" y="5049077"/>
            <a:ext cx="8450036" cy="685801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5FF931D0-D7E7-D9E1-3CCC-83299A0922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9229" y="5754757"/>
            <a:ext cx="8450036" cy="4492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2000" b="1">
                <a:solidFill>
                  <a:schemeClr val="tx1"/>
                </a:solidFill>
                <a:latin typeface="+mn-lt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Subtitle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8D1B22C-85ED-0FDF-E153-688207C390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611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9525"/>
            <a:ext cx="9144000" cy="6892463"/>
          </a:xfrm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604212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urdue Logo" descr="Purdue Logo">
            <a:extLst>
              <a:ext uri="{FF2B5EF4-FFF2-40B4-BE49-F238E27FC236}">
                <a16:creationId xmlns:a16="http://schemas.microsoft.com/office/drawing/2014/main" id="{0DA2E29B-51BD-9EF7-2A62-D2F86A01EE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" y="1543324"/>
            <a:ext cx="8450035" cy="4454706"/>
          </a:xfr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latin typeface="Franklin Gothic Book" panose="020B0503020102020204" pitchFamily="34" charset="0"/>
              </a:defRPr>
            </a:lvl1pPr>
            <a:lvl2pPr marL="342900" indent="0" algn="l">
              <a:buFontTx/>
              <a:buNone/>
              <a:defRPr sz="1350"/>
            </a:lvl2pPr>
            <a:lvl3pPr marL="685800" indent="0" algn="l">
              <a:buFontTx/>
              <a:buNone/>
              <a:defRPr sz="1350"/>
            </a:lvl3pPr>
            <a:lvl4pPr marL="1028700" indent="0" algn="l">
              <a:buFontTx/>
              <a:buNone/>
              <a:defRPr sz="1350"/>
            </a:lvl4pPr>
            <a:lvl5pPr marL="1371600" indent="0" algn="l">
              <a:buFontTx/>
              <a:buNone/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D1EDF2-6497-CC90-CFD1-1F7C473B2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432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py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urdue Logo" descr="Purdue Logo">
            <a:extLst>
              <a:ext uri="{FF2B5EF4-FFF2-40B4-BE49-F238E27FC236}">
                <a16:creationId xmlns:a16="http://schemas.microsoft.com/office/drawing/2014/main" id="{0DA2E29B-51BD-9EF7-2A62-D2F86A01EE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" y="1543324"/>
            <a:ext cx="8450035" cy="4454706"/>
          </a:xfr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latin typeface="Franklin Gothic Book" panose="020B0503020102020204" pitchFamily="34" charset="0"/>
              </a:defRPr>
            </a:lvl1pPr>
            <a:lvl2pPr marL="342900" indent="0" algn="l">
              <a:buFontTx/>
              <a:buNone/>
              <a:defRPr sz="1350"/>
            </a:lvl2pPr>
            <a:lvl3pPr marL="685800" indent="0" algn="l">
              <a:buFontTx/>
              <a:buNone/>
              <a:defRPr sz="1350"/>
            </a:lvl3pPr>
            <a:lvl4pPr marL="1028700" indent="0" algn="l">
              <a:buFontTx/>
              <a:buNone/>
              <a:defRPr sz="1350"/>
            </a:lvl4pPr>
            <a:lvl5pPr marL="1371600" indent="0" algn="l">
              <a:buFontTx/>
              <a:buNone/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84AF65-E927-86B0-FC60-81F49DC61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872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628D381-488B-4C1C-32F0-1D389C1FF7E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51064" y="1543324"/>
            <a:ext cx="8450036" cy="445470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700"/>
            </a:lvl2pPr>
            <a:lvl3pPr>
              <a:defRPr sz="1600"/>
            </a:lvl3pPr>
            <a:lvl4pPr>
              <a:defRPr sz="1125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5EE0A7E-143D-2A83-397F-55801DA06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65EE62C3-A7DA-7701-DE4B-C1A290C4FA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pic>
        <p:nvPicPr>
          <p:cNvPr id="7" name="Purdue Logo" descr="Purdue Logo">
            <a:extLst>
              <a:ext uri="{FF2B5EF4-FFF2-40B4-BE49-F238E27FC236}">
                <a16:creationId xmlns:a16="http://schemas.microsoft.com/office/drawing/2014/main" id="{E5D3423E-06BB-9735-48C8-9AC2842045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3AE2ED7-F46C-3808-A251-0EE750182D4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903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9742D-9D8E-3928-8B2A-C7202DA72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D59E3ED-7921-E7F3-A0A2-0467597EF7ED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51065" y="1543324"/>
            <a:ext cx="4059877" cy="43903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700"/>
            </a:lvl2pPr>
            <a:lvl3pPr>
              <a:defRPr sz="1600"/>
            </a:lvl3pPr>
            <a:lvl4pPr>
              <a:defRPr sz="1125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F449F3F-4187-E891-E28D-ABAA4011813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731868" y="1543324"/>
            <a:ext cx="4069232" cy="43903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700"/>
            </a:lvl2pPr>
            <a:lvl3pPr>
              <a:defRPr sz="1600"/>
            </a:lvl3pPr>
            <a:lvl4pPr>
              <a:defRPr sz="1125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5FC4CE19-DA95-2729-993D-BB0D45B6B56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EDABB844-3818-42EE-9372-04EA073908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89B2E1-CAD7-D7BC-B523-9F175D33368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63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ntent -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9742D-9D8E-3928-8B2A-C7202DA72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D59E3ED-7921-E7F3-A0A2-0467597EF7ED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51066" y="1543324"/>
            <a:ext cx="2630674" cy="43903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700"/>
            </a:lvl2pPr>
            <a:lvl3pPr>
              <a:defRPr sz="1600"/>
            </a:lvl3pPr>
            <a:lvl4pPr>
              <a:defRPr sz="1125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6D77F14-E88B-D0A5-6F63-E4DA45A7CD6B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3256663" y="1543324"/>
            <a:ext cx="2630674" cy="43903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700"/>
            </a:lvl2pPr>
            <a:lvl3pPr>
              <a:defRPr sz="1600"/>
            </a:lvl3pPr>
            <a:lvl4pPr>
              <a:defRPr sz="1125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A95E987-1BAB-5DE6-3A52-75935C62985E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6182353" y="1543323"/>
            <a:ext cx="2630674" cy="43903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700"/>
            </a:lvl2pPr>
            <a:lvl3pPr>
              <a:defRPr sz="1600"/>
            </a:lvl3pPr>
            <a:lvl4pPr>
              <a:defRPr sz="1125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5CA31FF2-2F1A-7D0F-36B0-1773F6A9AB3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900" y="954291"/>
            <a:ext cx="8458200" cy="365760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pic>
        <p:nvPicPr>
          <p:cNvPr id="5" name="Purdue Logo" descr="Purdue Logo">
            <a:extLst>
              <a:ext uri="{FF2B5EF4-FFF2-40B4-BE49-F238E27FC236}">
                <a16:creationId xmlns:a16="http://schemas.microsoft.com/office/drawing/2014/main" id="{ED36B521-DA27-439D-D385-E7825E54C2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6269785"/>
            <a:ext cx="1722665" cy="308353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D1B1CBC-6790-5C40-1FCC-1AF80EF7DE2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1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AF61CC-58D4-72CE-66CA-BFE87D085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064" y="385004"/>
            <a:ext cx="8450036" cy="589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FD4295-B2CD-F1FF-F99B-B267D1740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1064" y="1192696"/>
            <a:ext cx="8450036" cy="4837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510E42B-CA01-3C5C-40BB-5E88C5A092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00963" y="6290433"/>
            <a:ext cx="11001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14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6" r:id="rId2"/>
    <p:sldLayoutId id="2147483702" r:id="rId3"/>
    <p:sldLayoutId id="2147483708" r:id="rId4"/>
    <p:sldLayoutId id="2147483687" r:id="rId5"/>
    <p:sldLayoutId id="2147483714" r:id="rId6"/>
    <p:sldLayoutId id="2147483688" r:id="rId7"/>
    <p:sldLayoutId id="2147483650" r:id="rId8"/>
    <p:sldLayoutId id="2147483701" r:id="rId9"/>
    <p:sldLayoutId id="2147483711" r:id="rId10"/>
    <p:sldLayoutId id="2147483712" r:id="rId11"/>
    <p:sldLayoutId id="2147483656" r:id="rId12"/>
    <p:sldLayoutId id="2147483706" r:id="rId13"/>
    <p:sldLayoutId id="2147483705" r:id="rId14"/>
    <p:sldLayoutId id="2147483707" r:id="rId15"/>
    <p:sldLayoutId id="2147483713" r:id="rId16"/>
    <p:sldLayoutId id="2147483709" r:id="rId17"/>
    <p:sldLayoutId id="2147483710" r:id="rId18"/>
    <p:sldLayoutId id="2147483653" r:id="rId19"/>
    <p:sldLayoutId id="2147483690" r:id="rId20"/>
    <p:sldLayoutId id="2147483704" r:id="rId21"/>
    <p:sldLayoutId id="2147483692" r:id="rId22"/>
    <p:sldLayoutId id="2147483693" r:id="rId23"/>
    <p:sldLayoutId id="2147483691" r:id="rId24"/>
    <p:sldLayoutId id="2147483703" r:id="rId25"/>
  </p:sldLayoutIdLst>
  <p:hf hdr="0" ftr="0" dt="0"/>
  <p:txStyles>
    <p:titleStyle>
      <a:lvl1pPr algn="l" defTabSz="685800" rtl="0" eaLnBrk="1" fontAlgn="t" latinLnBrk="0" hangingPunct="1">
        <a:lnSpc>
          <a:spcPct val="90000"/>
        </a:lnSpc>
        <a:spcBef>
          <a:spcPct val="0"/>
        </a:spcBef>
        <a:buNone/>
        <a:defRPr lang="en-US" sz="3600" b="0" i="1" kern="1200" cap="none" baseline="0" dirty="0">
          <a:solidFill>
            <a:schemeClr val="tx1"/>
          </a:solidFill>
          <a:latin typeface="Franklin Gothic Medium Cond" panose="020B06060304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" pitchFamily="2" charset="2"/>
        <a:buChar char="§"/>
        <a:defRPr sz="1800" b="0" i="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" pitchFamily="2" charset="2"/>
        <a:buChar char="§"/>
        <a:defRPr sz="1700" b="0" i="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" pitchFamily="2" charset="2"/>
        <a:buChar char="§"/>
        <a:defRPr sz="1600" b="0" i="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" pitchFamily="2" charset="2"/>
        <a:buChar char="§"/>
        <a:defRPr sz="1200" b="0" i="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Font typeface="Wingdings" pitchFamily="2" charset="2"/>
        <a:buNone/>
        <a:defRPr sz="1050" b="0" i="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2.emf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emf"/><Relationship Id="rId11" Type="http://schemas.openxmlformats.org/officeDocument/2006/relationships/image" Target="../media/image11.png"/><Relationship Id="rId5" Type="http://schemas.openxmlformats.org/officeDocument/2006/relationships/image" Target="../media/image5.emf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3.emf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F09A7-CF48-9701-322A-A0BBD1C2F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958" y="2002327"/>
            <a:ext cx="7584441" cy="543405"/>
          </a:xfrm>
        </p:spPr>
        <p:txBody>
          <a:bodyPr/>
          <a:lstStyle/>
          <a:p>
            <a:r>
              <a:rPr lang="en-US" i="0">
                <a:latin typeface="Franklin Gothic Medium Cond"/>
              </a:rPr>
              <a:t>A Determination of Air Emissions and Air Quality Impacts from Production in Indiana USA’s Paper and Fabricated Metals Industries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91BF94-59A9-105F-273E-B29E440F25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7442" y="3753601"/>
            <a:ext cx="7144105" cy="44926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Mark Altman, Jin Guo, James J. </a:t>
            </a:r>
            <a:r>
              <a:rPr lang="en-US" err="1"/>
              <a:t>Tanoos</a:t>
            </a:r>
            <a:r>
              <a:rPr lang="en-US"/>
              <a:t>, PhD.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218A17-096C-AED1-C745-D58ECF2EFE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7442" y="4161769"/>
            <a:ext cx="7144105" cy="449263"/>
          </a:xfrm>
        </p:spPr>
        <p:txBody>
          <a:bodyPr/>
          <a:lstStyle/>
          <a:p>
            <a:fld id="{B0E07FBD-239D-AA49-9147-F0C0929C1B1D}" type="datetime1">
              <a:rPr lang="en-US" smtClean="0"/>
              <a:t>3/25/2026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997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FA3C04D-3CF2-ADA8-BC6C-BC887867F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Title, Franklin Gothic Italic 32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CC9899-5DB8-B660-8C04-F94C76B848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Heading, Franklin 10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AD8898-8C2A-8F6F-D812-4130B29DB7E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/>
              <a:t>Heading, Franklin 10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627EF76-7BA6-8880-C46F-23FB6BA3339D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n-US"/>
              <a:t>Heading, Franklin 10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B86BF28-3A16-E34E-996D-59C852E55D2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/>
              <a:t>Heading, Franklin 10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11D83C2-B875-28B6-FCA9-62208990C66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en-US"/>
              <a:t>Heading, Franklin 10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9DA75FE-D964-15B0-C086-E9F2E4E69D2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Body copy goes here in paragraph form. Franklin Gothic Book 10 point font.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BD10ECB-1E5F-D93D-9381-B88FC9D8ED96}"/>
              </a:ext>
            </a:extLst>
          </p:cNvPr>
          <p:cNvSpPr>
            <a:spLocks noGrp="1"/>
          </p:cNvSpPr>
          <p:nvPr>
            <p:ph type="body" sz="half" idx="32"/>
          </p:nvPr>
        </p:nvSpPr>
        <p:spPr/>
        <p:txBody>
          <a:bodyPr/>
          <a:lstStyle/>
          <a:p>
            <a:r>
              <a:rPr lang="en-US"/>
              <a:t>Body copy goes here in paragraph form. Franklin Gothic Book 10 point font.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2054546-55FD-9986-FED0-892A57BB4A32}"/>
              </a:ext>
            </a:extLst>
          </p:cNvPr>
          <p:cNvSpPr>
            <a:spLocks noGrp="1"/>
          </p:cNvSpPr>
          <p:nvPr>
            <p:ph type="body" sz="half" idx="33"/>
          </p:nvPr>
        </p:nvSpPr>
        <p:spPr/>
        <p:txBody>
          <a:bodyPr/>
          <a:lstStyle/>
          <a:p>
            <a:r>
              <a:rPr lang="en-US"/>
              <a:t>Body copy goes here in paragraph form. Franklin Gothic Book 10 point font.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085EBF8-CE37-5860-8955-32FF12E9619E}"/>
              </a:ext>
            </a:extLst>
          </p:cNvPr>
          <p:cNvSpPr>
            <a:spLocks noGrp="1"/>
          </p:cNvSpPr>
          <p:nvPr>
            <p:ph type="body" sz="half" idx="34"/>
          </p:nvPr>
        </p:nvSpPr>
        <p:spPr/>
        <p:txBody>
          <a:bodyPr/>
          <a:lstStyle/>
          <a:p>
            <a:r>
              <a:rPr lang="en-US"/>
              <a:t>Body copy goes here in paragraph form. Franklin Gothic Book 10 point font.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9416DD0-FC9B-A842-A135-1A2D441C1F13}"/>
              </a:ext>
            </a:extLst>
          </p:cNvPr>
          <p:cNvSpPr>
            <a:spLocks noGrp="1"/>
          </p:cNvSpPr>
          <p:nvPr>
            <p:ph type="body" sz="half" idx="35"/>
          </p:nvPr>
        </p:nvSpPr>
        <p:spPr/>
        <p:txBody>
          <a:bodyPr/>
          <a:lstStyle/>
          <a:p>
            <a:r>
              <a:rPr lang="en-US"/>
              <a:t>Body copy goes here in paragraph form. Franklin Gothic Book 10 point font.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EEA56D8-A24B-A220-0CBD-527447CCFF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/>
              <a:t>Subhead, Franklin Gothic 20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62647D6-AF20-0CA3-40D5-BFFD6FF208BF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218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49A711A-A01A-5C63-1DEA-711D51324B7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Caption, Franklin Gothic 14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663BF38-4542-C4B2-8468-5A64C09B9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Title, Franklin Gothic Italic 32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24B79CA-8CDA-4BF4-B121-5EC17E63E464}"/>
              </a:ext>
            </a:extLst>
          </p:cNvPr>
          <p:cNvSpPr>
            <a:spLocks noGrp="1"/>
          </p:cNvSpPr>
          <p:nvPr>
            <p:ph type="body" sz="half" idx="18"/>
          </p:nvPr>
        </p:nvSpPr>
        <p:spPr/>
        <p:txBody>
          <a:bodyPr/>
          <a:lstStyle/>
          <a:p>
            <a:r>
              <a:rPr lang="en-US"/>
              <a:t>Caption, Franklin Gothic 14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8FF38AE-921B-6F55-3024-C253A568ED95}"/>
              </a:ext>
            </a:extLst>
          </p:cNvPr>
          <p:cNvSpPr>
            <a:spLocks noGrp="1"/>
          </p:cNvSpPr>
          <p:nvPr>
            <p:ph type="body" sz="half" idx="19"/>
          </p:nvPr>
        </p:nvSpPr>
        <p:spPr/>
        <p:txBody>
          <a:bodyPr/>
          <a:lstStyle/>
          <a:p>
            <a:r>
              <a:rPr lang="en-US"/>
              <a:t>Caption, Franklin Gothic 14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CF9E2F2-23C8-5D2D-8E8A-D100B6F51227}"/>
              </a:ext>
            </a:extLst>
          </p:cNvPr>
          <p:cNvSpPr>
            <a:spLocks noGrp="1"/>
          </p:cNvSpPr>
          <p:nvPr>
            <p:ph type="body" sz="half" idx="20"/>
          </p:nvPr>
        </p:nvSpPr>
        <p:spPr/>
        <p:txBody>
          <a:bodyPr/>
          <a:lstStyle/>
          <a:p>
            <a:r>
              <a:rPr lang="en-US"/>
              <a:t>Caption, Franklin Gothic 14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6925C1A-A3C4-6BD1-571B-45101A23BCFB}"/>
              </a:ext>
            </a:extLst>
          </p:cNvPr>
          <p:cNvSpPr>
            <a:spLocks noGrp="1"/>
          </p:cNvSpPr>
          <p:nvPr>
            <p:ph type="body" sz="half" idx="24"/>
          </p:nvPr>
        </p:nvSpPr>
        <p:spPr/>
        <p:txBody>
          <a:bodyPr/>
          <a:lstStyle/>
          <a:p>
            <a:r>
              <a:rPr lang="en-US"/>
              <a:t>Caption, Franklin Gothic 14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6F686D31-8EA1-D758-CEB9-63747D3D92CC}"/>
              </a:ext>
            </a:extLst>
          </p:cNvPr>
          <p:cNvSpPr>
            <a:spLocks noGrp="1"/>
          </p:cNvSpPr>
          <p:nvPr>
            <p:ph type="body" sz="half" idx="25"/>
          </p:nvPr>
        </p:nvSpPr>
        <p:spPr/>
        <p:txBody>
          <a:bodyPr/>
          <a:lstStyle/>
          <a:p>
            <a:r>
              <a:rPr lang="en-US"/>
              <a:t>Caption, Franklin Gothic 14</a:t>
            </a:r>
          </a:p>
        </p:txBody>
      </p:sp>
      <p:sp>
        <p:nvSpPr>
          <p:cNvPr id="4" name="Text Placeholder 13">
            <a:extLst>
              <a:ext uri="{FF2B5EF4-FFF2-40B4-BE49-F238E27FC236}">
                <a16:creationId xmlns:a16="http://schemas.microsoft.com/office/drawing/2014/main" id="{39C178F1-DC67-B992-13E0-2FD19EDCBF30}"/>
              </a:ext>
            </a:extLst>
          </p:cNvPr>
          <p:cNvSpPr txBox="1">
            <a:spLocks/>
          </p:cNvSpPr>
          <p:nvPr/>
        </p:nvSpPr>
        <p:spPr>
          <a:xfrm>
            <a:off x="342900" y="954291"/>
            <a:ext cx="8458200" cy="365760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Wingdings" pitchFamily="2" charset="2"/>
              <a:buChar char="§"/>
              <a:defRPr sz="18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itchFamily="2" charset="2"/>
              <a:buChar char="§"/>
              <a:defRPr sz="17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itchFamily="2" charset="2"/>
              <a:buChar char="§"/>
              <a:defRPr sz="16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itchFamily="2" charset="2"/>
              <a:buChar char="§"/>
              <a:defRPr sz="12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itchFamily="2" charset="2"/>
              <a:buNone/>
              <a:defRPr sz="105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>
                <a:solidFill>
                  <a:schemeClr val="accent6"/>
                </a:solidFill>
                <a:latin typeface="Franklin Gothic Medium Cond" panose="020B0606030402020204" pitchFamily="34" charset="0"/>
              </a:rPr>
              <a:t>Subhead, Franklin Gothic 20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AEED80C-B6DB-3EEE-6EAA-1B4D175A941D}"/>
              </a:ext>
            </a:extLst>
          </p:cNvPr>
          <p:cNvSpPr>
            <a:spLocks noGrp="1"/>
          </p:cNvSpPr>
          <p:nvPr>
            <p:ph type="pic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F149175-6E64-992C-6947-00E429139E00}"/>
              </a:ext>
            </a:extLst>
          </p:cNvPr>
          <p:cNvSpPr>
            <a:spLocks noGrp="1"/>
          </p:cNvSpPr>
          <p:nvPr>
            <p:ph type="pic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1D723FA3-0743-DF51-183C-91FC87EF6546}"/>
              </a:ext>
            </a:extLst>
          </p:cNvPr>
          <p:cNvSpPr>
            <a:spLocks noGrp="1"/>
          </p:cNvSpPr>
          <p:nvPr>
            <p:ph type="pic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B2CCEC80-5CD5-8E5C-4B3D-B2539F75152A}"/>
              </a:ext>
            </a:extLst>
          </p:cNvPr>
          <p:cNvSpPr>
            <a:spLocks noGrp="1"/>
          </p:cNvSpPr>
          <p:nvPr>
            <p:ph type="pic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520E6E0A-3972-3E30-6E3E-4D6C88580A81}"/>
              </a:ext>
            </a:extLst>
          </p:cNvPr>
          <p:cNvSpPr>
            <a:spLocks noGrp="1"/>
          </p:cNvSpPr>
          <p:nvPr>
            <p:ph type="pic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19EAF7A-78B5-C111-E12A-041F1222DDF8}"/>
              </a:ext>
            </a:extLst>
          </p:cNvPr>
          <p:cNvSpPr>
            <a:spLocks noGrp="1"/>
          </p:cNvSpPr>
          <p:nvPr>
            <p:ph type="pic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BD5D1647-1A25-075B-C022-CE7089B74C1A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04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72CBA-026F-7E96-546F-23B8813A8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FBDCD-BC38-D4A8-A210-EA02F26100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/>
          </a:bodyPr>
          <a:lstStyle/>
          <a:p>
            <a:r>
              <a:rPr lang="en-US"/>
              <a:t>Purdue Marketing and Communications, </a:t>
            </a:r>
            <a:r>
              <a:rPr lang="en-US" err="1"/>
              <a:t>marcom.purdue.edu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66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F8CA7E-6A96-9CE4-CC06-16CBDAE2A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FE4E5FA-097E-D97C-0064-8B8002980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860" y="-735"/>
            <a:ext cx="8450036" cy="685801"/>
          </a:xfrm>
        </p:spPr>
        <p:txBody>
          <a:bodyPr/>
          <a:lstStyle/>
          <a:p>
            <a:r>
              <a:rPr lang="en-US">
                <a:latin typeface="Franklin Gothic Medium Cond"/>
              </a:rPr>
              <a:t>Reference</a:t>
            </a:r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022D29B-53CD-C25D-E224-F35E8CC380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5B194D-336A-707C-72A5-53EC5E5F88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13</a:t>
            </a:fld>
            <a:endParaRPr lang="en-US"/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B8065E40-CC9B-6097-6D85-3221D45CE1BE}"/>
              </a:ext>
            </a:extLst>
          </p:cNvPr>
          <p:cNvSpPr txBox="1">
            <a:spLocks/>
          </p:cNvSpPr>
          <p:nvPr/>
        </p:nvSpPr>
        <p:spPr>
          <a:xfrm>
            <a:off x="757175" y="683083"/>
            <a:ext cx="2656344" cy="36576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Wingdings" pitchFamily="2" charset="2"/>
              <a:buChar char="§"/>
              <a:defRPr sz="18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itchFamily="2" charset="2"/>
              <a:buChar char="§"/>
              <a:defRPr sz="17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itchFamily="2" charset="2"/>
              <a:buChar char="§"/>
              <a:defRPr sz="16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itchFamily="2" charset="2"/>
              <a:buChar char="§"/>
              <a:defRPr sz="12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itchFamily="2" charset="2"/>
              <a:buNone/>
              <a:defRPr sz="105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Caption, Franklin Gothic </a:t>
            </a:r>
          </a:p>
        </p:txBody>
      </p:sp>
    </p:spTree>
    <p:extLst>
      <p:ext uri="{BB962C8B-B14F-4D97-AF65-F5344CB8AC3E}">
        <p14:creationId xmlns:p14="http://schemas.microsoft.com/office/powerpoint/2010/main" val="36078779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648A87C-1FA1-756E-8002-A17A677C3D69}"/>
              </a:ext>
            </a:extLst>
          </p:cNvPr>
          <p:cNvSpPr/>
          <p:nvPr/>
        </p:nvSpPr>
        <p:spPr>
          <a:xfrm>
            <a:off x="0" y="2269647"/>
            <a:ext cx="9144000" cy="131476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DAA1B9-4128-D2C8-4619-45A79BD09F1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6982" y="1332772"/>
            <a:ext cx="8450036" cy="33694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Design Elements</a:t>
            </a:r>
          </a:p>
        </p:txBody>
      </p:sp>
      <p:pic>
        <p:nvPicPr>
          <p:cNvPr id="5" name="Purdue Logo" descr="Purdue University logo.">
            <a:extLst>
              <a:ext uri="{FF2B5EF4-FFF2-40B4-BE49-F238E27FC236}">
                <a16:creationId xmlns:a16="http://schemas.microsoft.com/office/drawing/2014/main" id="{7D8AAD4E-6582-C9EE-93FE-0898D015A9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312" y="2811363"/>
            <a:ext cx="1352393" cy="242075"/>
          </a:xfrm>
          <a:prstGeom prst="rect">
            <a:avLst/>
          </a:prstGeom>
        </p:spPr>
      </p:pic>
      <p:pic>
        <p:nvPicPr>
          <p:cNvPr id="6" name="Purdue Logo" descr="Purdue University logo.">
            <a:extLst>
              <a:ext uri="{FF2B5EF4-FFF2-40B4-BE49-F238E27FC236}">
                <a16:creationId xmlns:a16="http://schemas.microsoft.com/office/drawing/2014/main" id="{89D705B2-5E37-D34D-6FBD-80B37F9434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9312" y="4020065"/>
            <a:ext cx="1352393" cy="242075"/>
          </a:xfrm>
          <a:prstGeom prst="rect">
            <a:avLst/>
          </a:prstGeom>
        </p:spPr>
      </p:pic>
      <p:pic>
        <p:nvPicPr>
          <p:cNvPr id="39" name="Picture 38" descr="Purdue University vertical logo.">
            <a:extLst>
              <a:ext uri="{FF2B5EF4-FFF2-40B4-BE49-F238E27FC236}">
                <a16:creationId xmlns:a16="http://schemas.microsoft.com/office/drawing/2014/main" id="{03C2D7F1-9B45-5BA1-9007-006F93CD77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2380" y="2626786"/>
            <a:ext cx="872749" cy="563441"/>
          </a:xfrm>
          <a:prstGeom prst="rect">
            <a:avLst/>
          </a:prstGeom>
        </p:spPr>
      </p:pic>
      <p:pic>
        <p:nvPicPr>
          <p:cNvPr id="41" name="Picture 40" descr="Purdue University vertical logo.">
            <a:extLst>
              <a:ext uri="{FF2B5EF4-FFF2-40B4-BE49-F238E27FC236}">
                <a16:creationId xmlns:a16="http://schemas.microsoft.com/office/drawing/2014/main" id="{A5B6C1C8-9399-79CB-4873-15DF36A9661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28725" y="3824245"/>
            <a:ext cx="880060" cy="568161"/>
          </a:xfrm>
          <a:prstGeom prst="rect">
            <a:avLst/>
          </a:prstGeom>
        </p:spPr>
      </p:pic>
      <p:sp>
        <p:nvSpPr>
          <p:cNvPr id="42" name="Text Placeholder 3">
            <a:extLst>
              <a:ext uri="{FF2B5EF4-FFF2-40B4-BE49-F238E27FC236}">
                <a16:creationId xmlns:a16="http://schemas.microsoft.com/office/drawing/2014/main" id="{6503F81F-A777-1237-D79A-4F946965BE5D}"/>
              </a:ext>
            </a:extLst>
          </p:cNvPr>
          <p:cNvSpPr txBox="1">
            <a:spLocks/>
          </p:cNvSpPr>
          <p:nvPr/>
        </p:nvSpPr>
        <p:spPr>
          <a:xfrm>
            <a:off x="423030" y="5247521"/>
            <a:ext cx="8450036" cy="33694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b="1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5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4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>
                <a:solidFill>
                  <a:schemeClr val="bg2">
                    <a:lumMod val="75000"/>
                  </a:schemeClr>
                </a:solidFill>
              </a:rPr>
              <a:t>Copy and paste as needed. Delete slide before presenting.</a:t>
            </a:r>
          </a:p>
        </p:txBody>
      </p:sp>
      <p:pic>
        <p:nvPicPr>
          <p:cNvPr id="45" name="Picture 44" descr="Facebook social media icon">
            <a:extLst>
              <a:ext uri="{FF2B5EF4-FFF2-40B4-BE49-F238E27FC236}">
                <a16:creationId xmlns:a16="http://schemas.microsoft.com/office/drawing/2014/main" id="{8BB5E1BB-ACE4-93CA-5F44-C0A46A09107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35668" y="3824245"/>
            <a:ext cx="562115" cy="562115"/>
          </a:xfrm>
          <a:prstGeom prst="rect">
            <a:avLst/>
          </a:prstGeom>
        </p:spPr>
      </p:pic>
      <p:pic>
        <p:nvPicPr>
          <p:cNvPr id="46" name="Picture 45" descr="Facebook social media icon">
            <a:extLst>
              <a:ext uri="{FF2B5EF4-FFF2-40B4-BE49-F238E27FC236}">
                <a16:creationId xmlns:a16="http://schemas.microsoft.com/office/drawing/2014/main" id="{01A436E5-CE8A-8B6C-EDFB-B389D2E8A21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8092" y="2624493"/>
            <a:ext cx="562115" cy="562115"/>
          </a:xfrm>
          <a:prstGeom prst="rect">
            <a:avLst/>
          </a:prstGeom>
        </p:spPr>
      </p:pic>
      <p:pic>
        <p:nvPicPr>
          <p:cNvPr id="47" name="Picture 46" descr="Instagram social media icon">
            <a:extLst>
              <a:ext uri="{FF2B5EF4-FFF2-40B4-BE49-F238E27FC236}">
                <a16:creationId xmlns:a16="http://schemas.microsoft.com/office/drawing/2014/main" id="{5BBC68B6-135D-0A46-12E8-D822067E399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28999" y="3824245"/>
            <a:ext cx="562115" cy="562115"/>
          </a:xfrm>
          <a:prstGeom prst="rect">
            <a:avLst/>
          </a:prstGeom>
        </p:spPr>
      </p:pic>
      <p:pic>
        <p:nvPicPr>
          <p:cNvPr id="48" name="Picture 47" descr="Instagram social media icon">
            <a:extLst>
              <a:ext uri="{FF2B5EF4-FFF2-40B4-BE49-F238E27FC236}">
                <a16:creationId xmlns:a16="http://schemas.microsoft.com/office/drawing/2014/main" id="{3751DC7F-3409-CC45-70C5-7669E72B861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30938" y="2624493"/>
            <a:ext cx="562115" cy="562115"/>
          </a:xfrm>
          <a:prstGeom prst="rect">
            <a:avLst/>
          </a:prstGeom>
        </p:spPr>
      </p:pic>
      <p:pic>
        <p:nvPicPr>
          <p:cNvPr id="49" name="Picture 48" descr="LinkedIn social media icon">
            <a:extLst>
              <a:ext uri="{FF2B5EF4-FFF2-40B4-BE49-F238E27FC236}">
                <a16:creationId xmlns:a16="http://schemas.microsoft.com/office/drawing/2014/main" id="{8C7D95E1-A9C6-E937-3333-89A8A000080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522330" y="3824245"/>
            <a:ext cx="562115" cy="562115"/>
          </a:xfrm>
          <a:prstGeom prst="rect">
            <a:avLst/>
          </a:prstGeom>
        </p:spPr>
      </p:pic>
      <p:pic>
        <p:nvPicPr>
          <p:cNvPr id="50" name="Picture 49" descr="LinkedIn social media icon">
            <a:extLst>
              <a:ext uri="{FF2B5EF4-FFF2-40B4-BE49-F238E27FC236}">
                <a16:creationId xmlns:a16="http://schemas.microsoft.com/office/drawing/2014/main" id="{A9802028-D16B-5C32-2EC4-00A073C9E46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523784" y="2624493"/>
            <a:ext cx="562115" cy="562115"/>
          </a:xfrm>
          <a:prstGeom prst="rect">
            <a:avLst/>
          </a:prstGeom>
        </p:spPr>
      </p:pic>
      <p:pic>
        <p:nvPicPr>
          <p:cNvPr id="51" name="Picture 50" descr="Snapchat social media icon">
            <a:extLst>
              <a:ext uri="{FF2B5EF4-FFF2-40B4-BE49-F238E27FC236}">
                <a16:creationId xmlns:a16="http://schemas.microsoft.com/office/drawing/2014/main" id="{097DCAB4-3A38-B448-6F01-407340543E2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315661" y="3824245"/>
            <a:ext cx="562115" cy="562115"/>
          </a:xfrm>
          <a:prstGeom prst="rect">
            <a:avLst/>
          </a:prstGeom>
        </p:spPr>
      </p:pic>
      <p:pic>
        <p:nvPicPr>
          <p:cNvPr id="52" name="Picture 51" descr="Snapchat social media icon">
            <a:extLst>
              <a:ext uri="{FF2B5EF4-FFF2-40B4-BE49-F238E27FC236}">
                <a16:creationId xmlns:a16="http://schemas.microsoft.com/office/drawing/2014/main" id="{06F8A30A-E31F-24A9-85BB-5BE960B2C14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316630" y="2624493"/>
            <a:ext cx="562115" cy="562115"/>
          </a:xfrm>
          <a:prstGeom prst="rect">
            <a:avLst/>
          </a:prstGeom>
        </p:spPr>
      </p:pic>
      <p:pic>
        <p:nvPicPr>
          <p:cNvPr id="53" name="Picture 52" descr="X social media icon">
            <a:extLst>
              <a:ext uri="{FF2B5EF4-FFF2-40B4-BE49-F238E27FC236}">
                <a16:creationId xmlns:a16="http://schemas.microsoft.com/office/drawing/2014/main" id="{F9EFE0E3-F389-78CB-7298-5FD44EE0ADE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902323" y="3824245"/>
            <a:ext cx="562115" cy="562115"/>
          </a:xfrm>
          <a:prstGeom prst="rect">
            <a:avLst/>
          </a:prstGeom>
        </p:spPr>
      </p:pic>
      <p:pic>
        <p:nvPicPr>
          <p:cNvPr id="54" name="Picture 53" descr="X social media icon">
            <a:extLst>
              <a:ext uri="{FF2B5EF4-FFF2-40B4-BE49-F238E27FC236}">
                <a16:creationId xmlns:a16="http://schemas.microsoft.com/office/drawing/2014/main" id="{2273DAD2-F7AE-5745-3E69-95C59BB02A11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902323" y="2624493"/>
            <a:ext cx="562115" cy="562115"/>
          </a:xfrm>
          <a:prstGeom prst="rect">
            <a:avLst/>
          </a:prstGeom>
        </p:spPr>
      </p:pic>
      <p:pic>
        <p:nvPicPr>
          <p:cNvPr id="55" name="Picture 54" descr="YouTube social media icon">
            <a:extLst>
              <a:ext uri="{FF2B5EF4-FFF2-40B4-BE49-F238E27FC236}">
                <a16:creationId xmlns:a16="http://schemas.microsoft.com/office/drawing/2014/main" id="{5B4EEF3E-00F3-690D-845D-B03A535F4DE5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108992" y="3824245"/>
            <a:ext cx="562115" cy="562115"/>
          </a:xfrm>
          <a:prstGeom prst="rect">
            <a:avLst/>
          </a:prstGeom>
        </p:spPr>
      </p:pic>
      <p:pic>
        <p:nvPicPr>
          <p:cNvPr id="56" name="Picture 55" descr="YouTube social media icon">
            <a:extLst>
              <a:ext uri="{FF2B5EF4-FFF2-40B4-BE49-F238E27FC236}">
                <a16:creationId xmlns:a16="http://schemas.microsoft.com/office/drawing/2014/main" id="{40988EC9-9EDC-35A5-1B70-B8A96FD4E068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109476" y="2624493"/>
            <a:ext cx="562115" cy="562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656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79F9D22-21FC-151E-9639-AC3DEA4CE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860" y="290556"/>
            <a:ext cx="8450036" cy="685801"/>
          </a:xfrm>
        </p:spPr>
        <p:txBody>
          <a:bodyPr/>
          <a:lstStyle/>
          <a:p>
            <a:r>
              <a:rPr lang="en-US">
                <a:latin typeface="Franklin Gothic Medium Cond"/>
              </a:rPr>
              <a:t>Table of Contents</a:t>
            </a:r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29A8892-5EA7-1B44-D932-27B00A0BDF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D10B3D-10C1-F53B-3199-735B939DEB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2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0E57AB-E104-5625-9375-A9DD78737086}"/>
              </a:ext>
            </a:extLst>
          </p:cNvPr>
          <p:cNvSpPr txBox="1"/>
          <p:nvPr/>
        </p:nvSpPr>
        <p:spPr>
          <a:xfrm>
            <a:off x="138393" y="1081981"/>
            <a:ext cx="2855926" cy="16984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94AF19-10E7-2F9D-3E47-F9BC39AAF8AA}"/>
              </a:ext>
            </a:extLst>
          </p:cNvPr>
          <p:cNvSpPr txBox="1"/>
          <p:nvPr/>
        </p:nvSpPr>
        <p:spPr>
          <a:xfrm>
            <a:off x="905844" y="1308442"/>
            <a:ext cx="2743199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Air Emissions/Introduction - 2 Slides</a:t>
            </a:r>
          </a:p>
          <a:p>
            <a:r>
              <a:rPr lang="en-US"/>
              <a:t>Production/Methodology - 2/3 slides</a:t>
            </a:r>
          </a:p>
          <a:p>
            <a:r>
              <a:rPr lang="en-US"/>
              <a:t>Air Emissions + Production/Results - 3 slides</a:t>
            </a:r>
          </a:p>
          <a:p>
            <a:r>
              <a:rPr lang="en-US"/>
              <a:t>Future Implications/PFAS - 1/2 slides</a:t>
            </a:r>
          </a:p>
        </p:txBody>
      </p:sp>
    </p:spTree>
    <p:extLst>
      <p:ext uri="{BB962C8B-B14F-4D97-AF65-F5344CB8AC3E}">
        <p14:creationId xmlns:p14="http://schemas.microsoft.com/office/powerpoint/2010/main" val="4179154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CDFECA0-AB07-3A80-D780-82A67DB6CA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Subtitle Franklin 16</a:t>
            </a:r>
          </a:p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DAF882-8F3D-0AB0-1231-547B3B06E1F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DED45-4C07-7831-916F-A48C11CADD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Subtitle Franklin 16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51914D5-0523-B5C1-2B5D-D13E63782CC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CE27395-F5EB-6765-699E-2FE4F8F51E5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Subtitle Franklin 16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2DD53CF-33ED-FEC0-9E1B-6733E6F1C36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DF150D66-BCF4-A5A7-EF8E-6B4D3C797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Franklin Gothic Medium Cond"/>
              </a:rPr>
              <a:t>Air Emissions</a:t>
            </a:r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A13902-0B38-D126-C9B9-1F9BD9BBBC4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1400">
                <a:solidFill>
                  <a:schemeClr val="bg1"/>
                </a:solidFill>
              </a:rPr>
              <a:t>Body copy goes here in paragraph form. Franklin Gothic Book bold 12 point font.</a:t>
            </a:r>
          </a:p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0C3D43B-2627-29CF-82B5-11FC971E4795}"/>
              </a:ext>
            </a:extLst>
          </p:cNvPr>
          <p:cNvSpPr>
            <a:spLocks noGrp="1"/>
          </p:cNvSpPr>
          <p:nvPr>
            <p:ph type="body" sz="half" idx="20"/>
          </p:nvPr>
        </p:nvSpPr>
        <p:spPr/>
        <p:txBody>
          <a:bodyPr/>
          <a:lstStyle/>
          <a:p>
            <a:r>
              <a:rPr lang="en-US" sz="1400">
                <a:solidFill>
                  <a:schemeClr val="bg1"/>
                </a:solidFill>
              </a:rPr>
              <a:t>Body copy goes here in paragraph form. Franklin Gothic Book bold 12 point font.</a:t>
            </a:r>
          </a:p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8F1AD82-D529-69BB-E2AE-2EC87F298B9D}"/>
              </a:ext>
            </a:extLst>
          </p:cNvPr>
          <p:cNvSpPr>
            <a:spLocks noGrp="1"/>
          </p:cNvSpPr>
          <p:nvPr>
            <p:ph type="body" sz="half" idx="21"/>
          </p:nvPr>
        </p:nvSpPr>
        <p:spPr/>
        <p:txBody>
          <a:bodyPr/>
          <a:lstStyle/>
          <a:p>
            <a:r>
              <a:rPr lang="en-US" sz="1400">
                <a:solidFill>
                  <a:schemeClr val="bg1"/>
                </a:solidFill>
              </a:rPr>
              <a:t>Body copy goes here in paragraph form. Franklin Gothic Book bold 12 point font.</a:t>
            </a:r>
          </a:p>
          <a:p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D73E71C9-E8D2-E7F9-9259-B74B09281609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54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AD1C28-2600-7542-E9A4-0C8739EDF23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/>
              <a:t>Body copy goes here in paragraph form. Franklin Gothic Book 18 point font.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/>
              <a:t>Body copy goes here in paragraph form. Franklin Gothic Book 18 point font.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/>
              <a:t>Body copy goes here in paragraph form. Franklin Gothic Book 18 point font.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DD50425-C6CF-465E-06C4-01AD185DD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Title, Franklin Gothic Italic 32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FA6FA2E-4348-29C0-105C-CA125AB5CA9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/>
              <a:t>Subhead, Franklin Gothic 20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F26E443-FA31-19BE-7EA4-232A2C8E774C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1651A11-671C-CD35-3D48-52D6BE411A28}"/>
              </a:ext>
            </a:extLst>
          </p:cNvPr>
          <p:cNvSpPr>
            <a:spLocks noGrp="1"/>
          </p:cNvSpPr>
          <p:nvPr>
            <p:ph type="pic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9A834FD0-C4F7-F3C0-E145-F33B09086401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1563EDD5-CC3E-D033-A1B9-65E8AA2E960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558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83115D7-6C74-6528-F23C-B81DEA42F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Title, Franklin Gothic Italic 32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D0C898A-2FF1-8C4F-2A46-D380387196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Subhead, Franklin Gothic 20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1872CCC-F447-33FF-68ED-8F5972FE7AC7}"/>
              </a:ext>
            </a:extLst>
          </p:cNvPr>
          <p:cNvCxnSpPr/>
          <p:nvPr/>
        </p:nvCxnSpPr>
        <p:spPr>
          <a:xfrm>
            <a:off x="5254927" y="4191487"/>
            <a:ext cx="2911757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B47D554-0F98-0B4D-A0B1-E5EEF25D681C}"/>
              </a:ext>
            </a:extLst>
          </p:cNvPr>
          <p:cNvSpPr txBox="1"/>
          <p:nvPr/>
        </p:nvSpPr>
        <p:spPr>
          <a:xfrm>
            <a:off x="5447321" y="4235334"/>
            <a:ext cx="26188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38"/>
              </a:spcAft>
            </a:pPr>
            <a:r>
              <a:rPr lang="en-US" sz="1000">
                <a:solidFill>
                  <a:schemeClr val="tx2"/>
                </a:solidFill>
                <a:latin typeface="Franklin Gothic Book" panose="020B0503020102020204" pitchFamily="34" charset="0"/>
              </a:rPr>
              <a:t>Add name and title of the subject here, </a:t>
            </a:r>
            <a:br>
              <a:rPr lang="en-US" sz="1000">
                <a:solidFill>
                  <a:schemeClr val="tx2"/>
                </a:solidFill>
                <a:latin typeface="Franklin Gothic Book" panose="020B0503020102020204" pitchFamily="34" charset="0"/>
              </a:rPr>
            </a:br>
            <a:r>
              <a:rPr lang="en-US" sz="1000">
                <a:solidFill>
                  <a:schemeClr val="tx2"/>
                </a:solidFill>
                <a:latin typeface="Franklin Gothic Book" panose="020B0503020102020204" pitchFamily="34" charset="0"/>
              </a:rPr>
              <a:t>Franklin Gothic Book 10</a:t>
            </a:r>
            <a:endParaRPr lang="de-DE" sz="1000">
              <a:solidFill>
                <a:schemeClr val="tx2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4661C98-5E27-D35D-B306-DC2DA8288635}"/>
              </a:ext>
            </a:extLst>
          </p:cNvPr>
          <p:cNvSpPr txBox="1"/>
          <p:nvPr/>
        </p:nvSpPr>
        <p:spPr>
          <a:xfrm>
            <a:off x="5254927" y="2860580"/>
            <a:ext cx="291175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/>
              <a:t>Quote from subject goes here in paragraph form. Franklin Gothic Book, 15 point font.”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A316E58-10E4-EBE0-234E-24DC20D80EB3}"/>
              </a:ext>
            </a:extLst>
          </p:cNvPr>
          <p:cNvGrpSpPr/>
          <p:nvPr/>
        </p:nvGrpSpPr>
        <p:grpSpPr>
          <a:xfrm>
            <a:off x="4995371" y="2288259"/>
            <a:ext cx="3448133" cy="2416033"/>
            <a:chOff x="6660495" y="1908011"/>
            <a:chExt cx="4597510" cy="322137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85BAAD2-4CE1-B47C-5479-7B530E75C646}"/>
                </a:ext>
              </a:extLst>
            </p:cNvPr>
            <p:cNvSpPr/>
            <p:nvPr/>
          </p:nvSpPr>
          <p:spPr>
            <a:xfrm>
              <a:off x="6660495" y="2233766"/>
              <a:ext cx="4597510" cy="2895622"/>
            </a:xfrm>
            <a:prstGeom prst="rect">
              <a:avLst/>
            </a:prstGeom>
            <a:noFill/>
            <a:ln w="1270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00FAC77-4503-165C-F24D-1E0705670BB2}"/>
                </a:ext>
              </a:extLst>
            </p:cNvPr>
            <p:cNvSpPr/>
            <p:nvPr/>
          </p:nvSpPr>
          <p:spPr>
            <a:xfrm>
              <a:off x="8427367" y="1908011"/>
              <a:ext cx="1191947" cy="6515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</p:grpSp>
      <p:pic>
        <p:nvPicPr>
          <p:cNvPr id="11" name="Graphic 10" descr="Open quotation mark with solid fill">
            <a:extLst>
              <a:ext uri="{FF2B5EF4-FFF2-40B4-BE49-F238E27FC236}">
                <a16:creationId xmlns:a16="http://schemas.microsoft.com/office/drawing/2014/main" id="{E5277B77-C5C7-14D0-0F51-FD5B58E8B01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82212" y="1976003"/>
            <a:ext cx="970586" cy="977265"/>
          </a:xfrm>
          <a:prstGeom prst="rect">
            <a:avLst/>
          </a:prstGeom>
        </p:spPr>
      </p:pic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61DF0A-811D-1AB6-9EC1-7677D3912763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20C8AD-2BE5-C4F7-D8D5-ED4174D60CA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50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C9EF62B-E070-ACB9-D915-B4545582CB13}"/>
              </a:ext>
            </a:extLst>
          </p:cNvPr>
          <p:cNvGraphicFramePr>
            <a:graphicFrameLocks noGrp="1"/>
          </p:cNvGraphicFramePr>
          <p:nvPr>
            <p:ph idx="14"/>
            <p:extLst>
              <p:ext uri="{D42A27DB-BD31-4B8C-83A1-F6EECF244321}">
                <p14:modId xmlns:p14="http://schemas.microsoft.com/office/powerpoint/2010/main" val="10371028"/>
              </p:ext>
            </p:extLst>
          </p:nvPr>
        </p:nvGraphicFramePr>
        <p:xfrm>
          <a:off x="351235" y="2014538"/>
          <a:ext cx="8449864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6233">
                  <a:extLst>
                    <a:ext uri="{9D8B030D-6E8A-4147-A177-3AD203B41FA5}">
                      <a16:colId xmlns:a16="http://schemas.microsoft.com/office/drawing/2014/main" val="3688381607"/>
                    </a:ext>
                  </a:extLst>
                </a:gridCol>
                <a:gridCol w="1056233">
                  <a:extLst>
                    <a:ext uri="{9D8B030D-6E8A-4147-A177-3AD203B41FA5}">
                      <a16:colId xmlns:a16="http://schemas.microsoft.com/office/drawing/2014/main" val="4088979612"/>
                    </a:ext>
                  </a:extLst>
                </a:gridCol>
                <a:gridCol w="1056233">
                  <a:extLst>
                    <a:ext uri="{9D8B030D-6E8A-4147-A177-3AD203B41FA5}">
                      <a16:colId xmlns:a16="http://schemas.microsoft.com/office/drawing/2014/main" val="74721474"/>
                    </a:ext>
                  </a:extLst>
                </a:gridCol>
                <a:gridCol w="1056233">
                  <a:extLst>
                    <a:ext uri="{9D8B030D-6E8A-4147-A177-3AD203B41FA5}">
                      <a16:colId xmlns:a16="http://schemas.microsoft.com/office/drawing/2014/main" val="566869555"/>
                    </a:ext>
                  </a:extLst>
                </a:gridCol>
                <a:gridCol w="1056233">
                  <a:extLst>
                    <a:ext uri="{9D8B030D-6E8A-4147-A177-3AD203B41FA5}">
                      <a16:colId xmlns:a16="http://schemas.microsoft.com/office/drawing/2014/main" val="4285710447"/>
                    </a:ext>
                  </a:extLst>
                </a:gridCol>
                <a:gridCol w="1056233">
                  <a:extLst>
                    <a:ext uri="{9D8B030D-6E8A-4147-A177-3AD203B41FA5}">
                      <a16:colId xmlns:a16="http://schemas.microsoft.com/office/drawing/2014/main" val="725806012"/>
                    </a:ext>
                  </a:extLst>
                </a:gridCol>
                <a:gridCol w="1056233">
                  <a:extLst>
                    <a:ext uri="{9D8B030D-6E8A-4147-A177-3AD203B41FA5}">
                      <a16:colId xmlns:a16="http://schemas.microsoft.com/office/drawing/2014/main" val="1656308858"/>
                    </a:ext>
                  </a:extLst>
                </a:gridCol>
                <a:gridCol w="1056233">
                  <a:extLst>
                    <a:ext uri="{9D8B030D-6E8A-4147-A177-3AD203B41FA5}">
                      <a16:colId xmlns:a16="http://schemas.microsoft.com/office/drawing/2014/main" val="3689725357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Subject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Subject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Subject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Subject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Subject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Subject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Subject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Subject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24569792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1869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1869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1869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1869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1869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1869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1869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1869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229255537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$150,000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$150,000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$150,000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$150,000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$150,000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$150,000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$150,000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$150,000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6092094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100 acres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100 acres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100 acres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100 acres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100 acres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100 acres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100 acres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100 acres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06064871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$50,000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$50,000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$50,000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$50,000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$50,000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$50,000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$50,000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$50,000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579221966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29161806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42956927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7914277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3788606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76708121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69118835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043764856"/>
                  </a:ext>
                </a:extLst>
              </a:tr>
            </a:tbl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F87F7167-3AC3-B360-4838-FD7C0AF1E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Title, Franklin Gothic Italic 32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4DBCAE-56B3-0632-B282-151148F7C95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Subhead, Franklin Gothic 20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31BD14A-772D-19CB-23B4-D81254EF7AE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513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 descr="Sample bar chart.">
            <a:extLst>
              <a:ext uri="{FF2B5EF4-FFF2-40B4-BE49-F238E27FC236}">
                <a16:creationId xmlns:a16="http://schemas.microsoft.com/office/drawing/2014/main" id="{C46D9080-314E-BC5C-9635-72825344A010}"/>
              </a:ext>
            </a:extLst>
          </p:cNvPr>
          <p:cNvGraphicFramePr>
            <a:graphicFrameLocks noGrp="1"/>
          </p:cNvGraphicFramePr>
          <p:nvPr>
            <p:ph idx="14"/>
            <p:extLst>
              <p:ext uri="{D42A27DB-BD31-4B8C-83A1-F6EECF244321}">
                <p14:modId xmlns:p14="http://schemas.microsoft.com/office/powerpoint/2010/main" val="915210824"/>
              </p:ext>
            </p:extLst>
          </p:nvPr>
        </p:nvGraphicFramePr>
        <p:xfrm>
          <a:off x="351235" y="2014538"/>
          <a:ext cx="8449865" cy="3340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CB1D0BE4-6CAA-F38A-DB99-AF9E17671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Title, Franklin Gothic Italic 32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AFF639-1778-E4AC-5DE3-C904C075B5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Subhead, Franklin Gothic 20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92CAA86-D1E5-7B89-650E-E978D9E66A0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601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48646-D99A-2E2C-7041-4D850906B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Title, Franklin Gothic Italic 32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71309-395E-76AF-4D78-7A564D423638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en-US"/>
              <a:t>Body copy goes here.</a:t>
            </a:r>
          </a:p>
          <a:p>
            <a:r>
              <a:rPr lang="en-US"/>
              <a:t>Add another fact.</a:t>
            </a:r>
          </a:p>
          <a:p>
            <a:r>
              <a:rPr lang="en-US"/>
              <a:t>Franklin Gothic 20.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337C324-E6D5-575F-6C50-8271A1C6028E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r>
              <a:rPr lang="en-US"/>
              <a:t>Body copy goes here.</a:t>
            </a:r>
          </a:p>
          <a:p>
            <a:r>
              <a:rPr lang="en-US"/>
              <a:t>Add another fact.</a:t>
            </a:r>
          </a:p>
          <a:p>
            <a:r>
              <a:rPr lang="en-US"/>
              <a:t>Franklin Gothic 20.</a:t>
            </a:r>
          </a:p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29418E-CDA8-1676-CF98-F05230396FA7}"/>
              </a:ext>
            </a:extLst>
          </p:cNvPr>
          <p:cNvSpPr>
            <a:spLocks noGrp="1"/>
          </p:cNvSpPr>
          <p:nvPr>
            <p:ph idx="18"/>
          </p:nvPr>
        </p:nvSpPr>
        <p:spPr/>
        <p:txBody>
          <a:bodyPr/>
          <a:lstStyle/>
          <a:p>
            <a:r>
              <a:rPr lang="en-US"/>
              <a:t>Body copy goes here.</a:t>
            </a:r>
          </a:p>
          <a:p>
            <a:r>
              <a:rPr lang="en-US"/>
              <a:t>Add another fact.</a:t>
            </a:r>
          </a:p>
          <a:p>
            <a:r>
              <a:rPr lang="en-US"/>
              <a:t>Franklin Gothic 20.</a:t>
            </a:r>
          </a:p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060E483-DE0F-0A11-EFD8-25E37949DE7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Subhead, Franklin Gothic 20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8070CC2-9950-48B4-1BEF-D416720C68AD}"/>
              </a:ext>
            </a:extLst>
          </p:cNvPr>
          <p:cNvCxnSpPr>
            <a:cxnSpLocks/>
          </p:cNvCxnSpPr>
          <p:nvPr/>
        </p:nvCxnSpPr>
        <p:spPr>
          <a:xfrm>
            <a:off x="2974907" y="1597305"/>
            <a:ext cx="0" cy="4290055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E65AE0-D3FA-067B-508B-525E3532DAB3}"/>
              </a:ext>
            </a:extLst>
          </p:cNvPr>
          <p:cNvCxnSpPr>
            <a:cxnSpLocks/>
          </p:cNvCxnSpPr>
          <p:nvPr/>
        </p:nvCxnSpPr>
        <p:spPr>
          <a:xfrm>
            <a:off x="5887337" y="1597305"/>
            <a:ext cx="0" cy="4290055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2AF30B-F817-7F5E-22C8-597B338FAC02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591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B915317A-7B69-118B-A391-41D62E177524}"/>
              </a:ext>
            </a:extLst>
          </p:cNvPr>
          <p:cNvGraphicFramePr>
            <a:graphicFrameLocks noGrp="1"/>
          </p:cNvGraphicFramePr>
          <p:nvPr>
            <p:ph idx="14"/>
            <p:extLst>
              <p:ext uri="{D42A27DB-BD31-4B8C-83A1-F6EECF244321}">
                <p14:modId xmlns:p14="http://schemas.microsoft.com/office/powerpoint/2010/main" val="2985852629"/>
              </p:ext>
            </p:extLst>
          </p:nvPr>
        </p:nvGraphicFramePr>
        <p:xfrm>
          <a:off x="351235" y="2014537"/>
          <a:ext cx="8449865" cy="19133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9973">
                  <a:extLst>
                    <a:ext uri="{9D8B030D-6E8A-4147-A177-3AD203B41FA5}">
                      <a16:colId xmlns:a16="http://schemas.microsoft.com/office/drawing/2014/main" val="2197644577"/>
                    </a:ext>
                  </a:extLst>
                </a:gridCol>
                <a:gridCol w="1689973">
                  <a:extLst>
                    <a:ext uri="{9D8B030D-6E8A-4147-A177-3AD203B41FA5}">
                      <a16:colId xmlns:a16="http://schemas.microsoft.com/office/drawing/2014/main" val="1525852292"/>
                    </a:ext>
                  </a:extLst>
                </a:gridCol>
                <a:gridCol w="1689973">
                  <a:extLst>
                    <a:ext uri="{9D8B030D-6E8A-4147-A177-3AD203B41FA5}">
                      <a16:colId xmlns:a16="http://schemas.microsoft.com/office/drawing/2014/main" val="401346082"/>
                    </a:ext>
                  </a:extLst>
                </a:gridCol>
                <a:gridCol w="1689973">
                  <a:extLst>
                    <a:ext uri="{9D8B030D-6E8A-4147-A177-3AD203B41FA5}">
                      <a16:colId xmlns:a16="http://schemas.microsoft.com/office/drawing/2014/main" val="98337987"/>
                    </a:ext>
                  </a:extLst>
                </a:gridCol>
                <a:gridCol w="1689973">
                  <a:extLst>
                    <a:ext uri="{9D8B030D-6E8A-4147-A177-3AD203B41FA5}">
                      <a16:colId xmlns:a16="http://schemas.microsoft.com/office/drawing/2014/main" val="2832372916"/>
                    </a:ext>
                  </a:extLst>
                </a:gridCol>
              </a:tblGrid>
              <a:tr h="309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/>
                        <a:t>Heading</a:t>
                      </a:r>
                    </a:p>
                  </a:txBody>
                  <a:tcPr marL="68580" marR="68580" marT="34290" marB="3429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/>
                        <a:t>Heading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/>
                        <a:t>Heading</a:t>
                      </a:r>
                    </a:p>
                  </a:txBody>
                  <a:tcPr marL="68580" marR="68580" marT="34290" marB="3429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/>
                        <a:t>Heading</a:t>
                      </a:r>
                    </a:p>
                  </a:txBody>
                  <a:tcPr marL="68580" marR="68580" marT="34290" marB="3429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/>
                        <a:t>Heading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961566725"/>
                  </a:ext>
                </a:extLst>
              </a:tr>
              <a:tr h="16038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/>
                        <a:t>Body copy goes here in paragraph form. Franklin Gothic Book 11 point font.</a:t>
                      </a:r>
                    </a:p>
                  </a:txBody>
                  <a:tcPr marL="68580" marR="68580" marT="34290" marB="3429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/>
                        <a:t>Body copy goes here in paragraph form. Franklin Gothic Book 11 point font.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/>
                        <a:t>Body copy goes here in paragraph form. Franklin Gothic Book 11 point font.</a:t>
                      </a:r>
                    </a:p>
                  </a:txBody>
                  <a:tcPr marL="68580" marR="68580" marT="34290" marB="34290">
                    <a:solidFill>
                      <a:schemeClr val="accent4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/>
                        <a:t>Body copy goes here in paragraph form. Franklin Gothic Book 11 point font.</a:t>
                      </a:r>
                    </a:p>
                  </a:txBody>
                  <a:tcPr marL="68580" marR="68580" marT="34290" marB="3429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/>
                        <a:t>Body copy goes here in paragraph form. Franklin Gothic Book 11 point font.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750453734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0ACF388E-9250-8567-44A4-94D465A16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Title, Franklin Gothic 32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DEBAAD-2017-90E8-1A07-CEE9CA29E5A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Subtitle, Franklin Gothic 20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19E37D-EF97-BA58-F416-0639B2FA612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58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EFFFF"/>
      </a:lt1>
      <a:dk2>
        <a:srgbClr val="55585F"/>
      </a:dk2>
      <a:lt2>
        <a:srgbClr val="CECACB"/>
      </a:lt2>
      <a:accent1>
        <a:srgbClr val="CFB891"/>
      </a:accent1>
      <a:accent2>
        <a:srgbClr val="555960"/>
      </a:accent2>
      <a:accent3>
        <a:srgbClr val="8D6F3D"/>
      </a:accent3>
      <a:accent4>
        <a:srgbClr val="FFFFFF"/>
      </a:accent4>
      <a:accent5>
        <a:srgbClr val="DAAA00"/>
      </a:accent5>
      <a:accent6>
        <a:srgbClr val="9D9694"/>
      </a:accent6>
      <a:hlink>
        <a:srgbClr val="000000"/>
      </a:hlink>
      <a:folHlink>
        <a:srgbClr val="FEFFFF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M-23-645083-Purdue-Alt-Standard-20231110" id="{E5D3F0C0-A362-8446-BA20-55FDC9E2A9C9}" vid="{A286A61B-3BE2-F74D-8ABA-43CBE7F55A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6656b4d-3fa0-4709-acfb-d5e813445d1e">
      <UserInfo>
        <DisplayName>Schott, Thomas H.</DisplayName>
        <AccountId>17</AccountId>
        <AccountType/>
      </UserInfo>
      <UserInfo>
        <DisplayName>Sarault, Olivia M</DisplayName>
        <AccountId>29</AccountId>
        <AccountType/>
      </UserInfo>
      <UserInfo>
        <DisplayName>Hiller, Kelly R</DisplayName>
        <AccountId>98</AccountId>
        <AccountType/>
      </UserInfo>
      <UserInfo>
        <DisplayName>Eddy, Abigail Ellen</DisplayName>
        <AccountId>46</AccountId>
        <AccountType/>
      </UserInfo>
      <UserInfo>
        <DisplayName>Gu, Yu Rain</DisplayName>
        <AccountId>77</AccountId>
        <AccountType/>
      </UserInfo>
      <UserInfo>
        <DisplayName>Reese, Kristy S</DisplayName>
        <AccountId>26</AccountId>
        <AccountType/>
      </UserInfo>
    </SharedWithUsers>
    <lcf76f155ced4ddcb4097134ff3c332f xmlns="37af3f4b-4b66-46f9-8456-831d9bc3e737">
      <Terms xmlns="http://schemas.microsoft.com/office/infopath/2007/PartnerControls"/>
    </lcf76f155ced4ddcb4097134ff3c332f>
    <TaxCatchAll xmlns="d6656b4d-3fa0-4709-acfb-d5e813445d1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E202481DC1CB46AA011D949D311478" ma:contentTypeVersion="14" ma:contentTypeDescription="Create a new document." ma:contentTypeScope="" ma:versionID="525164dac9297210c095a5bd80287f9a">
  <xsd:schema xmlns:xsd="http://www.w3.org/2001/XMLSchema" xmlns:xs="http://www.w3.org/2001/XMLSchema" xmlns:p="http://schemas.microsoft.com/office/2006/metadata/properties" xmlns:ns2="37af3f4b-4b66-46f9-8456-831d9bc3e737" xmlns:ns3="d6656b4d-3fa0-4709-acfb-d5e813445d1e" targetNamespace="http://schemas.microsoft.com/office/2006/metadata/properties" ma:root="true" ma:fieldsID="47e49e78aff16fc85174c3b1ac7b7e79" ns2:_="" ns3:_="">
    <xsd:import namespace="37af3f4b-4b66-46f9-8456-831d9bc3e737"/>
    <xsd:import namespace="d6656b4d-3fa0-4709-acfb-d5e813445d1e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af3f4b-4b66-46f9-8456-831d9bc3e73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8e9e90a8-b24c-4be7-8760-a88b2cd47e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656b4d-3fa0-4709-acfb-d5e813445d1e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4ebcf308-42de-4d63-b51a-b2360cc04078}" ma:internalName="TaxCatchAll" ma:showField="CatchAllData" ma:web="d6656b4d-3fa0-4709-acfb-d5e813445d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1DE0D6C-581B-4814-98E7-EF172D5D46A1}">
  <ds:schemaRefs>
    <ds:schemaRef ds:uri="37af3f4b-4b66-46f9-8456-831d9bc3e737"/>
    <ds:schemaRef ds:uri="d6656b4d-3fa0-4709-acfb-d5e813445d1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4123C2C-AFAE-4203-8853-55A6C8E1C3A7}">
  <ds:schemaRefs>
    <ds:schemaRef ds:uri="37af3f4b-4b66-46f9-8456-831d9bc3e737"/>
    <ds:schemaRef ds:uri="d6656b4d-3fa0-4709-acfb-d5e813445d1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5B64EEB-1B4A-4920-AA44-E234D7D487D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On-screen Show (4:3)</PresentationFormat>
  <Slides>14</Slides>
  <Notes>3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A Determination of Air Emissions and Air Quality Impacts from Production in Indiana USA’s Paper and Fabricated Metals Industries</vt:lpstr>
      <vt:lpstr>Table of Contents</vt:lpstr>
      <vt:lpstr>Air Emissions</vt:lpstr>
      <vt:lpstr>Title, Franklin Gothic Italic 32</vt:lpstr>
      <vt:lpstr>Title, Franklin Gothic Italic 32</vt:lpstr>
      <vt:lpstr>Title, Franklin Gothic Italic 32</vt:lpstr>
      <vt:lpstr>Title, Franklin Gothic Italic 32</vt:lpstr>
      <vt:lpstr>Title, Franklin Gothic Italic 32</vt:lpstr>
      <vt:lpstr>Title, Franklin Gothic 32</vt:lpstr>
      <vt:lpstr>Title, Franklin Gothic Italic 32</vt:lpstr>
      <vt:lpstr>Title, Franklin Gothic Italic 32</vt:lpstr>
      <vt:lpstr>Thank You</vt:lpstr>
      <vt:lpstr>Reference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h778eq@outlook.com</dc:creator>
  <cp:revision>2</cp:revision>
  <dcterms:created xsi:type="dcterms:W3CDTF">2026-03-23T20:24:54Z</dcterms:created>
  <dcterms:modified xsi:type="dcterms:W3CDTF">2026-03-25T14:43:56Z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2023-02-20T19:00:53Z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b33bf962-ed92-4dd9-bc75-9825fb79b2e3</vt:lpwstr>
  </property>
  <property fmtid="{D5CDD505-2E9C-101B-9397-08002B2CF9AE}" pid="8" name="MSIP_Label_4044bd30-2ed7-4c9d-9d12-46200872a97b_ContentBits">
    <vt:lpwstr>0</vt:lpwstr>
  </property>
  <property fmtid="{D5CDD505-2E9C-101B-9397-08002B2CF9AE}" pid="9" name="ContentTypeId">
    <vt:lpwstr>0x01010054E202481DC1CB46AA011D949D311478</vt:lpwstr>
  </property>
  <property fmtid="{D5CDD505-2E9C-101B-9397-08002B2CF9AE}" pid="10" name="MediaServiceImageTags">
    <vt:lpwstr/>
  </property>
</Properties>
</file>